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260" r:id="rId3"/>
    <p:sldId id="261" r:id="rId4"/>
    <p:sldId id="317" r:id="rId5"/>
    <p:sldId id="318" r:id="rId6"/>
    <p:sldId id="319" r:id="rId7"/>
    <p:sldId id="315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51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263" r:id="rId31"/>
    <p:sldId id="305" r:id="rId32"/>
    <p:sldId id="306" r:id="rId33"/>
    <p:sldId id="307" r:id="rId34"/>
    <p:sldId id="308" r:id="rId35"/>
    <p:sldId id="309" r:id="rId36"/>
    <p:sldId id="267" r:id="rId37"/>
    <p:sldId id="310" r:id="rId38"/>
    <p:sldId id="311" r:id="rId39"/>
    <p:sldId id="312" r:id="rId40"/>
    <p:sldId id="313" r:id="rId41"/>
    <p:sldId id="314" r:id="rId42"/>
    <p:sldId id="270" r:id="rId43"/>
    <p:sldId id="285" r:id="rId44"/>
    <p:sldId id="284" r:id="rId45"/>
    <p:sldId id="283" r:id="rId46"/>
    <p:sldId id="282" r:id="rId47"/>
    <p:sldId id="280" r:id="rId48"/>
    <p:sldId id="278" r:id="rId49"/>
    <p:sldId id="276" r:id="rId50"/>
    <p:sldId id="274" r:id="rId51"/>
    <p:sldId id="272" r:id="rId52"/>
    <p:sldId id="264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65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266" r:id="rId75"/>
    <p:sldId id="296" r:id="rId76"/>
    <p:sldId id="297" r:id="rId77"/>
    <p:sldId id="298" r:id="rId78"/>
    <p:sldId id="299" r:id="rId79"/>
    <p:sldId id="300" r:id="rId80"/>
    <p:sldId id="301" r:id="rId81"/>
    <p:sldId id="302" r:id="rId82"/>
    <p:sldId id="303" r:id="rId83"/>
    <p:sldId id="304" r:id="rId84"/>
    <p:sldId id="271" r:id="rId85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  <a:srgbClr val="192434"/>
    <a:srgbClr val="80807F"/>
    <a:srgbClr val="FFDF00"/>
    <a:srgbClr val="FFE525"/>
    <a:srgbClr val="4A7EBB"/>
    <a:srgbClr val="971720"/>
    <a:srgbClr val="16223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096B6C-6221-443F-9EC0-1926BFBA04FA}" v="3" dt="2024-06-11T20:30:38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226" autoAdjust="0"/>
  </p:normalViewPr>
  <p:slideViewPr>
    <p:cSldViewPr snapToGrid="0" snapToObjects="1">
      <p:cViewPr varScale="1">
        <p:scale>
          <a:sx n="78" d="100"/>
          <a:sy n="78" d="100"/>
        </p:scale>
        <p:origin x="869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Maisto" userId="5631adec-571f-44b6-80d8-06a6dd3ca642" providerId="ADAL" clId="{5A096B6C-6221-443F-9EC0-1926BFBA04FA}"/>
    <pc:docChg chg="undo custSel modSld">
      <pc:chgData name="Paolo Maisto" userId="5631adec-571f-44b6-80d8-06a6dd3ca642" providerId="ADAL" clId="{5A096B6C-6221-443F-9EC0-1926BFBA04FA}" dt="2024-06-11T20:30:38.732" v="29" actId="14826"/>
      <pc:docMkLst>
        <pc:docMk/>
      </pc:docMkLst>
      <pc:sldChg chg="modSp mod">
        <pc:chgData name="Paolo Maisto" userId="5631adec-571f-44b6-80d8-06a6dd3ca642" providerId="ADAL" clId="{5A096B6C-6221-443F-9EC0-1926BFBA04FA}" dt="2024-06-11T20:13:43.526" v="20" actId="108"/>
        <pc:sldMkLst>
          <pc:docMk/>
          <pc:sldMk cId="3971893685" sldId="265"/>
        </pc:sldMkLst>
        <pc:picChg chg="mod">
          <ac:chgData name="Paolo Maisto" userId="5631adec-571f-44b6-80d8-06a6dd3ca642" providerId="ADAL" clId="{5A096B6C-6221-443F-9EC0-1926BFBA04FA}" dt="2024-06-11T20:13:43.526" v="20" actId="108"/>
          <ac:picMkLst>
            <pc:docMk/>
            <pc:sldMk cId="3971893685" sldId="265"/>
            <ac:picMk id="4" creationId="{43CA888E-0994-4916-1816-B0DC4482C9F0}"/>
          </ac:picMkLst>
        </pc:picChg>
      </pc:sldChg>
      <pc:sldChg chg="modSp">
        <pc:chgData name="Paolo Maisto" userId="5631adec-571f-44b6-80d8-06a6dd3ca642" providerId="ADAL" clId="{5A096B6C-6221-443F-9EC0-1926BFBA04FA}" dt="2024-06-11T20:30:38.732" v="29" actId="14826"/>
        <pc:sldMkLst>
          <pc:docMk/>
          <pc:sldMk cId="2977424041" sldId="330"/>
        </pc:sldMkLst>
        <pc:picChg chg="mod">
          <ac:chgData name="Paolo Maisto" userId="5631adec-571f-44b6-80d8-06a6dd3ca642" providerId="ADAL" clId="{5A096B6C-6221-443F-9EC0-1926BFBA04FA}" dt="2024-06-11T20:30:38.732" v="29" actId="14826"/>
          <ac:picMkLst>
            <pc:docMk/>
            <pc:sldMk cId="2977424041" sldId="330"/>
            <ac:picMk id="5" creationId="{7FC37EE8-048E-E5C7-2A81-ED0C2F70AA08}"/>
          </ac:picMkLst>
        </pc:picChg>
      </pc:sldChg>
      <pc:sldChg chg="modSp">
        <pc:chgData name="Paolo Maisto" userId="5631adec-571f-44b6-80d8-06a6dd3ca642" providerId="ADAL" clId="{5A096B6C-6221-443F-9EC0-1926BFBA04FA}" dt="2024-06-11T20:24:54.416" v="28" actId="14826"/>
        <pc:sldMkLst>
          <pc:docMk/>
          <pc:sldMk cId="1145562832" sldId="331"/>
        </pc:sldMkLst>
        <pc:picChg chg="mod">
          <ac:chgData name="Paolo Maisto" userId="5631adec-571f-44b6-80d8-06a6dd3ca642" providerId="ADAL" clId="{5A096B6C-6221-443F-9EC0-1926BFBA04FA}" dt="2024-06-11T20:24:48.596" v="27" actId="14826"/>
          <ac:picMkLst>
            <pc:docMk/>
            <pc:sldMk cId="1145562832" sldId="331"/>
            <ac:picMk id="4" creationId="{6713EC5B-61D3-9F11-DBFE-21574FD48A77}"/>
          </ac:picMkLst>
        </pc:picChg>
        <pc:picChg chg="mod">
          <ac:chgData name="Paolo Maisto" userId="5631adec-571f-44b6-80d8-06a6dd3ca642" providerId="ADAL" clId="{5A096B6C-6221-443F-9EC0-1926BFBA04FA}" dt="2024-06-11T20:24:54.416" v="28" actId="14826"/>
          <ac:picMkLst>
            <pc:docMk/>
            <pc:sldMk cId="1145562832" sldId="331"/>
            <ac:picMk id="11" creationId="{BA45332D-03AC-1459-4BCE-84BA324719CE}"/>
          </ac:picMkLst>
        </pc:picChg>
      </pc:sldChg>
      <pc:sldChg chg="modSp mod">
        <pc:chgData name="Paolo Maisto" userId="5631adec-571f-44b6-80d8-06a6dd3ca642" providerId="ADAL" clId="{5A096B6C-6221-443F-9EC0-1926BFBA04FA}" dt="2024-06-11T20:15:16.063" v="26" actId="1076"/>
        <pc:sldMkLst>
          <pc:docMk/>
          <pc:sldMk cId="3942908396" sldId="332"/>
        </pc:sldMkLst>
        <pc:picChg chg="mod">
          <ac:chgData name="Paolo Maisto" userId="5631adec-571f-44b6-80d8-06a6dd3ca642" providerId="ADAL" clId="{5A096B6C-6221-443F-9EC0-1926BFBA04FA}" dt="2024-06-11T20:15:16.063" v="26" actId="1076"/>
          <ac:picMkLst>
            <pc:docMk/>
            <pc:sldMk cId="3942908396" sldId="332"/>
            <ac:picMk id="3" creationId="{51699255-FE43-9EB6-966D-BDFFC7FF16D1}"/>
          </ac:picMkLst>
        </pc:picChg>
        <pc:picChg chg="mod">
          <ac:chgData name="Paolo Maisto" userId="5631adec-571f-44b6-80d8-06a6dd3ca642" providerId="ADAL" clId="{5A096B6C-6221-443F-9EC0-1926BFBA04FA}" dt="2024-06-11T20:15:15.651" v="25" actId="1076"/>
          <ac:picMkLst>
            <pc:docMk/>
            <pc:sldMk cId="3942908396" sldId="332"/>
            <ac:picMk id="5" creationId="{6843B9D0-B3BB-A62F-44FA-10E5E253F30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33057E-C9B1-467A-B4BC-989AAFE61CE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83EE89-372C-4D12-92A7-5305450BA6B0}">
      <dgm:prSet custT="1"/>
      <dgm:spPr>
        <a:solidFill>
          <a:srgbClr val="FFDF00"/>
        </a:solidFill>
        <a:ln>
          <a:solidFill>
            <a:srgbClr val="192434"/>
          </a:solidFill>
        </a:ln>
      </dgm:spPr>
      <dgm:t>
        <a:bodyPr/>
        <a:lstStyle/>
        <a:p>
          <a:pPr algn="l"/>
          <a:r>
            <a: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 immagini digitali sono spesso corrotte da rumori durante l'acquisizione e la trasmissione.</a:t>
          </a:r>
          <a:endParaRPr lang="en-US" sz="18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8A087D-1441-4E4B-B381-C2D04B6B491E}" type="parTrans" cxnId="{A3FA2D19-D41D-42D1-99CB-FD80EB73C49C}">
      <dgm:prSet/>
      <dgm:spPr/>
      <dgm:t>
        <a:bodyPr/>
        <a:lstStyle/>
        <a:p>
          <a:endParaRPr lang="en-US"/>
        </a:p>
      </dgm:t>
    </dgm:pt>
    <dgm:pt modelId="{FAC903F8-01AD-429C-A62D-E6C2F4F25058}" type="sibTrans" cxnId="{A3FA2D19-D41D-42D1-99CB-FD80EB73C49C}">
      <dgm:prSet/>
      <dgm:spPr>
        <a:ln>
          <a:solidFill>
            <a:srgbClr val="192434">
              <a:alpha val="90000"/>
            </a:srgbClr>
          </a:solidFill>
        </a:ln>
      </dgm:spPr>
      <dgm:t>
        <a:bodyPr/>
        <a:lstStyle/>
        <a:p>
          <a:endParaRPr lang="en-US"/>
        </a:p>
      </dgm:t>
    </dgm:pt>
    <dgm:pt modelId="{09081B36-FB98-4CC0-BE3A-F5D03BE05BCE}">
      <dgm:prSet/>
      <dgm:spPr>
        <a:solidFill>
          <a:srgbClr val="FFDF00"/>
        </a:solidFill>
        <a:ln>
          <a:solidFill>
            <a:srgbClr val="192434"/>
          </a:solidFill>
        </a:ln>
      </dgm:spPr>
      <dgm:t>
        <a:bodyPr/>
        <a:lstStyle/>
        <a:p>
          <a:pPr algn="just"/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La </a:t>
          </a:r>
          <a:r>
            <a:rPr lang="it-IT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denoising</a:t>
          </a:r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 delle immagini, come passo preliminare nel processo di elaborazione delle immagini, è cruciale per preservare bordi, texture e altri dettagli. Considerata una delle attività più importanti nell'elaborazione delle immagini.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1D53D0-5B69-4D46-B37A-0216CB68A893}" type="parTrans" cxnId="{EBD8FAAE-3C4A-40E8-9FC7-2EE23BE35F01}">
      <dgm:prSet/>
      <dgm:spPr/>
      <dgm:t>
        <a:bodyPr/>
        <a:lstStyle/>
        <a:p>
          <a:endParaRPr lang="en-US"/>
        </a:p>
      </dgm:t>
    </dgm:pt>
    <dgm:pt modelId="{FD3F2D26-B50B-40BF-A2AF-06CB0D2E87DF}" type="sibTrans" cxnId="{EBD8FAAE-3C4A-40E8-9FC7-2EE23BE35F01}">
      <dgm:prSet/>
      <dgm:spPr>
        <a:ln>
          <a:solidFill>
            <a:srgbClr val="192434">
              <a:alpha val="90000"/>
            </a:srgbClr>
          </a:solidFill>
        </a:ln>
      </dgm:spPr>
      <dgm:t>
        <a:bodyPr/>
        <a:lstStyle/>
        <a:p>
          <a:endParaRPr lang="en-US"/>
        </a:p>
      </dgm:t>
    </dgm:pt>
    <dgm:pt modelId="{E33BE0C2-A5C9-4C61-9CA4-FCE7779C5DBF}">
      <dgm:prSet/>
      <dgm:spPr>
        <a:solidFill>
          <a:srgbClr val="FFDF00"/>
        </a:solidFill>
        <a:ln>
          <a:solidFill>
            <a:srgbClr val="192434"/>
          </a:solidFill>
        </a:ln>
      </dgm:spPr>
      <dgm:t>
        <a:bodyPr/>
        <a:lstStyle/>
        <a:p>
          <a:pPr algn="just"/>
          <a:r>
            <a:rPr lang="it-IT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Il rumore di tipo </a:t>
          </a:r>
          <a:r>
            <a:rPr lang="it-IT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salet</a:t>
          </a:r>
          <a:r>
            <a:rPr lang="it-IT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-and-</a:t>
          </a:r>
          <a:r>
            <a:rPr lang="it-IT" b="1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pepper</a:t>
          </a:r>
          <a:r>
            <a:rPr lang="it-IT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che spesso si manifesta nelle immagini, può essere osservato come punti neri o bianchi.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E6387E-2E70-4352-997A-63523C230CCC}" type="parTrans" cxnId="{C6956C59-596C-4C6C-8421-14900D13808C}">
      <dgm:prSet/>
      <dgm:spPr/>
      <dgm:t>
        <a:bodyPr/>
        <a:lstStyle/>
        <a:p>
          <a:endParaRPr lang="en-US"/>
        </a:p>
      </dgm:t>
    </dgm:pt>
    <dgm:pt modelId="{57B27993-33EC-4641-BEAD-AB14A67DD863}" type="sibTrans" cxnId="{C6956C59-596C-4C6C-8421-14900D13808C}">
      <dgm:prSet/>
      <dgm:spPr>
        <a:ln>
          <a:solidFill>
            <a:srgbClr val="192434">
              <a:alpha val="90000"/>
            </a:srgbClr>
          </a:solidFill>
        </a:ln>
      </dgm:spPr>
      <dgm:t>
        <a:bodyPr/>
        <a:lstStyle/>
        <a:p>
          <a:endParaRPr lang="en-US"/>
        </a:p>
      </dgm:t>
    </dgm:pt>
    <dgm:pt modelId="{854C6604-74CD-4A5C-9DD5-FD45689C966E}">
      <dgm:prSet/>
      <dgm:spPr>
        <a:solidFill>
          <a:srgbClr val="FFDF00"/>
        </a:solidFill>
        <a:ln>
          <a:solidFill>
            <a:srgbClr val="192434"/>
          </a:solidFill>
        </a:ln>
      </dgm:spPr>
      <dgm:t>
        <a:bodyPr/>
        <a:lstStyle/>
        <a:p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Rappresenta un importante problema, in quanto i pixel contaminati assumono valori massimi o minimi, disturbando significativamente l'integrità visiva dell'immagine.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44D046-D0B5-4585-B1C6-9A12B20F2530}" type="parTrans" cxnId="{78C8E403-65B2-4439-91C9-7918BB3B4932}">
      <dgm:prSet/>
      <dgm:spPr/>
      <dgm:t>
        <a:bodyPr/>
        <a:lstStyle/>
        <a:p>
          <a:endParaRPr lang="en-US"/>
        </a:p>
      </dgm:t>
    </dgm:pt>
    <dgm:pt modelId="{7F110930-AC51-4617-9018-9C60E984E18C}" type="sibTrans" cxnId="{78C8E403-65B2-4439-91C9-7918BB3B4932}">
      <dgm:prSet/>
      <dgm:spPr>
        <a:ln>
          <a:solidFill>
            <a:srgbClr val="192434">
              <a:alpha val="90000"/>
            </a:srgbClr>
          </a:solidFill>
        </a:ln>
      </dgm:spPr>
      <dgm:t>
        <a:bodyPr/>
        <a:lstStyle/>
        <a:p>
          <a:endParaRPr lang="en-US"/>
        </a:p>
      </dgm:t>
    </dgm:pt>
    <dgm:pt modelId="{BC3597EF-C878-40C7-96A4-540134FD96B1}">
      <dgm:prSet/>
      <dgm:spPr>
        <a:solidFill>
          <a:srgbClr val="FFDF00"/>
        </a:solidFill>
        <a:ln>
          <a:solidFill>
            <a:srgbClr val="192434"/>
          </a:solidFill>
        </a:ln>
      </dgm:spPr>
      <dgm:t>
        <a:bodyPr/>
        <a:lstStyle/>
        <a:p>
          <a:pPr algn="l"/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Di seguito viene riportata la stessa immagine affetta da due gradi di densità di rumore diversi. A sinistra abbiamo una densità di 0.1, mentre a destra di 0.3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BF8F0B-1BA7-4D82-A895-FF24F9677F99}" type="parTrans" cxnId="{315B69BF-D3DB-4B3B-B876-FD4D5F7F734C}">
      <dgm:prSet/>
      <dgm:spPr/>
      <dgm:t>
        <a:bodyPr/>
        <a:lstStyle/>
        <a:p>
          <a:endParaRPr lang="en-US"/>
        </a:p>
      </dgm:t>
    </dgm:pt>
    <dgm:pt modelId="{4B513E19-2553-412B-99C5-8E221C6E7C4D}" type="sibTrans" cxnId="{315B69BF-D3DB-4B3B-B876-FD4D5F7F734C}">
      <dgm:prSet/>
      <dgm:spPr/>
      <dgm:t>
        <a:bodyPr/>
        <a:lstStyle/>
        <a:p>
          <a:endParaRPr lang="en-US"/>
        </a:p>
      </dgm:t>
    </dgm:pt>
    <dgm:pt modelId="{6EA851B5-B848-4CDC-B2E3-E343A53BEDEA}" type="pres">
      <dgm:prSet presAssocID="{E233057E-C9B1-467A-B4BC-989AAFE61CEC}" presName="outerComposite" presStyleCnt="0">
        <dgm:presLayoutVars>
          <dgm:chMax val="5"/>
          <dgm:dir/>
          <dgm:resizeHandles val="exact"/>
        </dgm:presLayoutVars>
      </dgm:prSet>
      <dgm:spPr/>
    </dgm:pt>
    <dgm:pt modelId="{AE188A7D-2C7A-460E-860E-2BDA24AB44A2}" type="pres">
      <dgm:prSet presAssocID="{E233057E-C9B1-467A-B4BC-989AAFE61CEC}" presName="dummyMaxCanvas" presStyleCnt="0">
        <dgm:presLayoutVars/>
      </dgm:prSet>
      <dgm:spPr/>
    </dgm:pt>
    <dgm:pt modelId="{57AEC8E3-C4F6-46DF-9DAC-5D5E0A7DEE05}" type="pres">
      <dgm:prSet presAssocID="{E233057E-C9B1-467A-B4BC-989AAFE61CEC}" presName="FiveNodes_1" presStyleLbl="node1" presStyleIdx="0" presStyleCnt="5" custScaleX="101161" custLinFactNeighborX="554">
        <dgm:presLayoutVars>
          <dgm:bulletEnabled val="1"/>
        </dgm:presLayoutVars>
      </dgm:prSet>
      <dgm:spPr/>
    </dgm:pt>
    <dgm:pt modelId="{108D7A9B-97E6-4F69-BA1D-BF3480D782D3}" type="pres">
      <dgm:prSet presAssocID="{E233057E-C9B1-467A-B4BC-989AAFE61CEC}" presName="FiveNodes_2" presStyleLbl="node1" presStyleIdx="1" presStyleCnt="5" custLinFactNeighborY="-1009">
        <dgm:presLayoutVars>
          <dgm:bulletEnabled val="1"/>
        </dgm:presLayoutVars>
      </dgm:prSet>
      <dgm:spPr/>
    </dgm:pt>
    <dgm:pt modelId="{AEF0EE01-F47C-4D91-81AA-2207D616D49D}" type="pres">
      <dgm:prSet presAssocID="{E233057E-C9B1-467A-B4BC-989AAFE61CEC}" presName="FiveNodes_3" presStyleLbl="node1" presStyleIdx="2" presStyleCnt="5" custLinFactNeighborX="-366" custLinFactNeighborY="-822">
        <dgm:presLayoutVars>
          <dgm:bulletEnabled val="1"/>
        </dgm:presLayoutVars>
      </dgm:prSet>
      <dgm:spPr/>
    </dgm:pt>
    <dgm:pt modelId="{B0DB0BA6-1B9F-43FC-A21A-CAE8CF867CC0}" type="pres">
      <dgm:prSet presAssocID="{E233057E-C9B1-467A-B4BC-989AAFE61CEC}" presName="FiveNodes_4" presStyleLbl="node1" presStyleIdx="3" presStyleCnt="5" custLinFactNeighborX="1111" custLinFactNeighborY="-947">
        <dgm:presLayoutVars>
          <dgm:bulletEnabled val="1"/>
        </dgm:presLayoutVars>
      </dgm:prSet>
      <dgm:spPr/>
    </dgm:pt>
    <dgm:pt modelId="{297276DB-6E80-44EE-839B-8A8AD0D5548D}" type="pres">
      <dgm:prSet presAssocID="{E233057E-C9B1-467A-B4BC-989AAFE61CEC}" presName="FiveNodes_5" presStyleLbl="node1" presStyleIdx="4" presStyleCnt="5" custLinFactNeighborX="-1144" custLinFactNeighborY="-1940">
        <dgm:presLayoutVars>
          <dgm:bulletEnabled val="1"/>
        </dgm:presLayoutVars>
      </dgm:prSet>
      <dgm:spPr/>
    </dgm:pt>
    <dgm:pt modelId="{FE8F8572-50B8-45B4-8553-941E9461B698}" type="pres">
      <dgm:prSet presAssocID="{E233057E-C9B1-467A-B4BC-989AAFE61CEC}" presName="FiveConn_1-2" presStyleLbl="fgAccFollowNode1" presStyleIdx="0" presStyleCnt="4">
        <dgm:presLayoutVars>
          <dgm:bulletEnabled val="1"/>
        </dgm:presLayoutVars>
      </dgm:prSet>
      <dgm:spPr/>
    </dgm:pt>
    <dgm:pt modelId="{5E9AFBE7-302D-42A9-96FF-91E11AC9DBE4}" type="pres">
      <dgm:prSet presAssocID="{E233057E-C9B1-467A-B4BC-989AAFE61CEC}" presName="FiveConn_2-3" presStyleLbl="fgAccFollowNode1" presStyleIdx="1" presStyleCnt="4">
        <dgm:presLayoutVars>
          <dgm:bulletEnabled val="1"/>
        </dgm:presLayoutVars>
      </dgm:prSet>
      <dgm:spPr/>
    </dgm:pt>
    <dgm:pt modelId="{BF975C82-E4AC-4CAA-9FED-CB7009494F26}" type="pres">
      <dgm:prSet presAssocID="{E233057E-C9B1-467A-B4BC-989AAFE61CEC}" presName="FiveConn_3-4" presStyleLbl="fgAccFollowNode1" presStyleIdx="2" presStyleCnt="4">
        <dgm:presLayoutVars>
          <dgm:bulletEnabled val="1"/>
        </dgm:presLayoutVars>
      </dgm:prSet>
      <dgm:spPr/>
    </dgm:pt>
    <dgm:pt modelId="{36A66EDE-2DFD-4725-BC7C-52BDBA56B2E7}" type="pres">
      <dgm:prSet presAssocID="{E233057E-C9B1-467A-B4BC-989AAFE61CEC}" presName="FiveConn_4-5" presStyleLbl="fgAccFollowNode1" presStyleIdx="3" presStyleCnt="4" custLinFactNeighborY="-6208">
        <dgm:presLayoutVars>
          <dgm:bulletEnabled val="1"/>
        </dgm:presLayoutVars>
      </dgm:prSet>
      <dgm:spPr/>
    </dgm:pt>
    <dgm:pt modelId="{6D40CD62-A7DF-4205-AEDE-68EBADA7CBD4}" type="pres">
      <dgm:prSet presAssocID="{E233057E-C9B1-467A-B4BC-989AAFE61CEC}" presName="FiveNodes_1_text" presStyleLbl="node1" presStyleIdx="4" presStyleCnt="5">
        <dgm:presLayoutVars>
          <dgm:bulletEnabled val="1"/>
        </dgm:presLayoutVars>
      </dgm:prSet>
      <dgm:spPr/>
    </dgm:pt>
    <dgm:pt modelId="{088E7532-F86A-4156-B495-100C76D5DCB8}" type="pres">
      <dgm:prSet presAssocID="{E233057E-C9B1-467A-B4BC-989AAFE61CEC}" presName="FiveNodes_2_text" presStyleLbl="node1" presStyleIdx="4" presStyleCnt="5">
        <dgm:presLayoutVars>
          <dgm:bulletEnabled val="1"/>
        </dgm:presLayoutVars>
      </dgm:prSet>
      <dgm:spPr/>
    </dgm:pt>
    <dgm:pt modelId="{5BA58B59-F334-41A8-BA60-A08ACB81C1A3}" type="pres">
      <dgm:prSet presAssocID="{E233057E-C9B1-467A-B4BC-989AAFE61CEC}" presName="FiveNodes_3_text" presStyleLbl="node1" presStyleIdx="4" presStyleCnt="5">
        <dgm:presLayoutVars>
          <dgm:bulletEnabled val="1"/>
        </dgm:presLayoutVars>
      </dgm:prSet>
      <dgm:spPr/>
    </dgm:pt>
    <dgm:pt modelId="{C6F4DAA2-4477-4D2F-A8CC-1B2797E7CF95}" type="pres">
      <dgm:prSet presAssocID="{E233057E-C9B1-467A-B4BC-989AAFE61CEC}" presName="FiveNodes_4_text" presStyleLbl="node1" presStyleIdx="4" presStyleCnt="5">
        <dgm:presLayoutVars>
          <dgm:bulletEnabled val="1"/>
        </dgm:presLayoutVars>
      </dgm:prSet>
      <dgm:spPr/>
    </dgm:pt>
    <dgm:pt modelId="{6047734C-CD36-43B1-89A3-8D7ED69B7841}" type="pres">
      <dgm:prSet presAssocID="{E233057E-C9B1-467A-B4BC-989AAFE61CE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8C8E403-65B2-4439-91C9-7918BB3B4932}" srcId="{E233057E-C9B1-467A-B4BC-989AAFE61CEC}" destId="{854C6604-74CD-4A5C-9DD5-FD45689C966E}" srcOrd="3" destOrd="0" parTransId="{2E44D046-D0B5-4585-B1C6-9A12B20F2530}" sibTransId="{7F110930-AC51-4617-9018-9C60E984E18C}"/>
    <dgm:cxn modelId="{42DD2D09-12D3-4DF6-A0EF-053514F2F0D6}" type="presOf" srcId="{09081B36-FB98-4CC0-BE3A-F5D03BE05BCE}" destId="{088E7532-F86A-4156-B495-100C76D5DCB8}" srcOrd="1" destOrd="0" presId="urn:microsoft.com/office/officeart/2005/8/layout/vProcess5"/>
    <dgm:cxn modelId="{980E2C0F-87D1-4B8D-AB8D-EA857DCE4A46}" type="presOf" srcId="{BC3597EF-C878-40C7-96A4-540134FD96B1}" destId="{297276DB-6E80-44EE-839B-8A8AD0D5548D}" srcOrd="0" destOrd="0" presId="urn:microsoft.com/office/officeart/2005/8/layout/vProcess5"/>
    <dgm:cxn modelId="{A3FA2D19-D41D-42D1-99CB-FD80EB73C49C}" srcId="{E233057E-C9B1-467A-B4BC-989AAFE61CEC}" destId="{C583EE89-372C-4D12-92A7-5305450BA6B0}" srcOrd="0" destOrd="0" parTransId="{238A087D-1441-4E4B-B381-C2D04B6B491E}" sibTransId="{FAC903F8-01AD-429C-A62D-E6C2F4F25058}"/>
    <dgm:cxn modelId="{5099E52B-ACB7-4A61-B7AF-5241C1BEBA01}" type="presOf" srcId="{FD3F2D26-B50B-40BF-A2AF-06CB0D2E87DF}" destId="{5E9AFBE7-302D-42A9-96FF-91E11AC9DBE4}" srcOrd="0" destOrd="0" presId="urn:microsoft.com/office/officeart/2005/8/layout/vProcess5"/>
    <dgm:cxn modelId="{AB93423A-ACDF-47B6-AD19-608D6EAA3F2B}" type="presOf" srcId="{7F110930-AC51-4617-9018-9C60E984E18C}" destId="{36A66EDE-2DFD-4725-BC7C-52BDBA56B2E7}" srcOrd="0" destOrd="0" presId="urn:microsoft.com/office/officeart/2005/8/layout/vProcess5"/>
    <dgm:cxn modelId="{CFAB5942-7CDF-4ECC-BBFE-6F2F376E24D7}" type="presOf" srcId="{854C6604-74CD-4A5C-9DD5-FD45689C966E}" destId="{B0DB0BA6-1B9F-43FC-A21A-CAE8CF867CC0}" srcOrd="0" destOrd="0" presId="urn:microsoft.com/office/officeart/2005/8/layout/vProcess5"/>
    <dgm:cxn modelId="{196B8D65-1009-4F88-BBE2-468CC1C59126}" type="presOf" srcId="{09081B36-FB98-4CC0-BE3A-F5D03BE05BCE}" destId="{108D7A9B-97E6-4F69-BA1D-BF3480D782D3}" srcOrd="0" destOrd="0" presId="urn:microsoft.com/office/officeart/2005/8/layout/vProcess5"/>
    <dgm:cxn modelId="{789A4A50-55A7-48FC-944D-8D9321A99B6D}" type="presOf" srcId="{854C6604-74CD-4A5C-9DD5-FD45689C966E}" destId="{C6F4DAA2-4477-4D2F-A8CC-1B2797E7CF95}" srcOrd="1" destOrd="0" presId="urn:microsoft.com/office/officeart/2005/8/layout/vProcess5"/>
    <dgm:cxn modelId="{C6956C59-596C-4C6C-8421-14900D13808C}" srcId="{E233057E-C9B1-467A-B4BC-989AAFE61CEC}" destId="{E33BE0C2-A5C9-4C61-9CA4-FCE7779C5DBF}" srcOrd="2" destOrd="0" parTransId="{CDE6387E-2E70-4352-997A-63523C230CCC}" sibTransId="{57B27993-33EC-4641-BEAD-AB14A67DD863}"/>
    <dgm:cxn modelId="{B63E827F-3020-479F-8897-530FFFC55240}" type="presOf" srcId="{E33BE0C2-A5C9-4C61-9CA4-FCE7779C5DBF}" destId="{AEF0EE01-F47C-4D91-81AA-2207D616D49D}" srcOrd="0" destOrd="0" presId="urn:microsoft.com/office/officeart/2005/8/layout/vProcess5"/>
    <dgm:cxn modelId="{EB0B39A1-BD6C-43DA-94D5-33CE7BE84B4D}" type="presOf" srcId="{C583EE89-372C-4D12-92A7-5305450BA6B0}" destId="{6D40CD62-A7DF-4205-AEDE-68EBADA7CBD4}" srcOrd="1" destOrd="0" presId="urn:microsoft.com/office/officeart/2005/8/layout/vProcess5"/>
    <dgm:cxn modelId="{07BABDA4-7C0D-4119-8EA6-8972CDF4DF48}" type="presOf" srcId="{E33BE0C2-A5C9-4C61-9CA4-FCE7779C5DBF}" destId="{5BA58B59-F334-41A8-BA60-A08ACB81C1A3}" srcOrd="1" destOrd="0" presId="urn:microsoft.com/office/officeart/2005/8/layout/vProcess5"/>
    <dgm:cxn modelId="{EBD8FAAE-3C4A-40E8-9FC7-2EE23BE35F01}" srcId="{E233057E-C9B1-467A-B4BC-989AAFE61CEC}" destId="{09081B36-FB98-4CC0-BE3A-F5D03BE05BCE}" srcOrd="1" destOrd="0" parTransId="{291D53D0-5B69-4D46-B37A-0216CB68A893}" sibTransId="{FD3F2D26-B50B-40BF-A2AF-06CB0D2E87DF}"/>
    <dgm:cxn modelId="{038329B9-A357-4C83-9977-2E45F88AFCCB}" type="presOf" srcId="{C583EE89-372C-4D12-92A7-5305450BA6B0}" destId="{57AEC8E3-C4F6-46DF-9DAC-5D5E0A7DEE05}" srcOrd="0" destOrd="0" presId="urn:microsoft.com/office/officeart/2005/8/layout/vProcess5"/>
    <dgm:cxn modelId="{315B69BF-D3DB-4B3B-B876-FD4D5F7F734C}" srcId="{E233057E-C9B1-467A-B4BC-989AAFE61CEC}" destId="{BC3597EF-C878-40C7-96A4-540134FD96B1}" srcOrd="4" destOrd="0" parTransId="{53BF8F0B-1BA7-4D82-A895-FF24F9677F99}" sibTransId="{4B513E19-2553-412B-99C5-8E221C6E7C4D}"/>
    <dgm:cxn modelId="{19704CD2-A7CE-48BF-B1F6-2457536C9593}" type="presOf" srcId="{BC3597EF-C878-40C7-96A4-540134FD96B1}" destId="{6047734C-CD36-43B1-89A3-8D7ED69B7841}" srcOrd="1" destOrd="0" presId="urn:microsoft.com/office/officeart/2005/8/layout/vProcess5"/>
    <dgm:cxn modelId="{67AD2AD7-6798-475A-83D7-D86BE91339EF}" type="presOf" srcId="{57B27993-33EC-4641-BEAD-AB14A67DD863}" destId="{BF975C82-E4AC-4CAA-9FED-CB7009494F26}" srcOrd="0" destOrd="0" presId="urn:microsoft.com/office/officeart/2005/8/layout/vProcess5"/>
    <dgm:cxn modelId="{3595BCEB-1C8D-45D5-81F8-A50A5F0426D2}" type="presOf" srcId="{FAC903F8-01AD-429C-A62D-E6C2F4F25058}" destId="{FE8F8572-50B8-45B4-8553-941E9461B698}" srcOrd="0" destOrd="0" presId="urn:microsoft.com/office/officeart/2005/8/layout/vProcess5"/>
    <dgm:cxn modelId="{33C544F2-D279-491E-A94E-F2F3EFC0D6BE}" type="presOf" srcId="{E233057E-C9B1-467A-B4BC-989AAFE61CEC}" destId="{6EA851B5-B848-4CDC-B2E3-E343A53BEDEA}" srcOrd="0" destOrd="0" presId="urn:microsoft.com/office/officeart/2005/8/layout/vProcess5"/>
    <dgm:cxn modelId="{EE7AC8E2-F198-4DA3-9483-2C80927A8FAB}" type="presParOf" srcId="{6EA851B5-B848-4CDC-B2E3-E343A53BEDEA}" destId="{AE188A7D-2C7A-460E-860E-2BDA24AB44A2}" srcOrd="0" destOrd="0" presId="urn:microsoft.com/office/officeart/2005/8/layout/vProcess5"/>
    <dgm:cxn modelId="{12579C68-2E05-4010-BDB1-289058E8F2B5}" type="presParOf" srcId="{6EA851B5-B848-4CDC-B2E3-E343A53BEDEA}" destId="{57AEC8E3-C4F6-46DF-9DAC-5D5E0A7DEE05}" srcOrd="1" destOrd="0" presId="urn:microsoft.com/office/officeart/2005/8/layout/vProcess5"/>
    <dgm:cxn modelId="{698F42BC-F4F2-413C-BEA5-05FFF9CAA0EB}" type="presParOf" srcId="{6EA851B5-B848-4CDC-B2E3-E343A53BEDEA}" destId="{108D7A9B-97E6-4F69-BA1D-BF3480D782D3}" srcOrd="2" destOrd="0" presId="urn:microsoft.com/office/officeart/2005/8/layout/vProcess5"/>
    <dgm:cxn modelId="{52B4081C-6E2D-44D2-B195-7CD338A5F03E}" type="presParOf" srcId="{6EA851B5-B848-4CDC-B2E3-E343A53BEDEA}" destId="{AEF0EE01-F47C-4D91-81AA-2207D616D49D}" srcOrd="3" destOrd="0" presId="urn:microsoft.com/office/officeart/2005/8/layout/vProcess5"/>
    <dgm:cxn modelId="{145F37C9-3505-4A0E-83E1-7AD0C574D800}" type="presParOf" srcId="{6EA851B5-B848-4CDC-B2E3-E343A53BEDEA}" destId="{B0DB0BA6-1B9F-43FC-A21A-CAE8CF867CC0}" srcOrd="4" destOrd="0" presId="urn:microsoft.com/office/officeart/2005/8/layout/vProcess5"/>
    <dgm:cxn modelId="{4E8A1A96-DFF3-4225-8571-932812F1D177}" type="presParOf" srcId="{6EA851B5-B848-4CDC-B2E3-E343A53BEDEA}" destId="{297276DB-6E80-44EE-839B-8A8AD0D5548D}" srcOrd="5" destOrd="0" presId="urn:microsoft.com/office/officeart/2005/8/layout/vProcess5"/>
    <dgm:cxn modelId="{AA06E505-1DF0-42B5-A290-855E8E33CC31}" type="presParOf" srcId="{6EA851B5-B848-4CDC-B2E3-E343A53BEDEA}" destId="{FE8F8572-50B8-45B4-8553-941E9461B698}" srcOrd="6" destOrd="0" presId="urn:microsoft.com/office/officeart/2005/8/layout/vProcess5"/>
    <dgm:cxn modelId="{7E027ACA-805F-47E3-AC34-B34D72993BBA}" type="presParOf" srcId="{6EA851B5-B848-4CDC-B2E3-E343A53BEDEA}" destId="{5E9AFBE7-302D-42A9-96FF-91E11AC9DBE4}" srcOrd="7" destOrd="0" presId="urn:microsoft.com/office/officeart/2005/8/layout/vProcess5"/>
    <dgm:cxn modelId="{5B6AAFDE-2248-4D05-B5E5-5D8CB7978364}" type="presParOf" srcId="{6EA851B5-B848-4CDC-B2E3-E343A53BEDEA}" destId="{BF975C82-E4AC-4CAA-9FED-CB7009494F26}" srcOrd="8" destOrd="0" presId="urn:microsoft.com/office/officeart/2005/8/layout/vProcess5"/>
    <dgm:cxn modelId="{5E3FDB48-638E-459C-AE20-78FCCA0B5C2F}" type="presParOf" srcId="{6EA851B5-B848-4CDC-B2E3-E343A53BEDEA}" destId="{36A66EDE-2DFD-4725-BC7C-52BDBA56B2E7}" srcOrd="9" destOrd="0" presId="urn:microsoft.com/office/officeart/2005/8/layout/vProcess5"/>
    <dgm:cxn modelId="{02795B40-FDAC-4279-A5C3-E5E9D378A4EC}" type="presParOf" srcId="{6EA851B5-B848-4CDC-B2E3-E343A53BEDEA}" destId="{6D40CD62-A7DF-4205-AEDE-68EBADA7CBD4}" srcOrd="10" destOrd="0" presId="urn:microsoft.com/office/officeart/2005/8/layout/vProcess5"/>
    <dgm:cxn modelId="{E6BCA486-0C6D-4EDF-9DBA-F7E6722A021D}" type="presParOf" srcId="{6EA851B5-B848-4CDC-B2E3-E343A53BEDEA}" destId="{088E7532-F86A-4156-B495-100C76D5DCB8}" srcOrd="11" destOrd="0" presId="urn:microsoft.com/office/officeart/2005/8/layout/vProcess5"/>
    <dgm:cxn modelId="{73143F54-C635-4C85-923C-2E8606918177}" type="presParOf" srcId="{6EA851B5-B848-4CDC-B2E3-E343A53BEDEA}" destId="{5BA58B59-F334-41A8-BA60-A08ACB81C1A3}" srcOrd="12" destOrd="0" presId="urn:microsoft.com/office/officeart/2005/8/layout/vProcess5"/>
    <dgm:cxn modelId="{33048FBC-1A6A-4B4D-9B3F-AB7D721D5580}" type="presParOf" srcId="{6EA851B5-B848-4CDC-B2E3-E343A53BEDEA}" destId="{C6F4DAA2-4477-4D2F-A8CC-1B2797E7CF95}" srcOrd="13" destOrd="0" presId="urn:microsoft.com/office/officeart/2005/8/layout/vProcess5"/>
    <dgm:cxn modelId="{A50D1D52-F969-4378-B8FA-20B2C999D021}" type="presParOf" srcId="{6EA851B5-B848-4CDC-B2E3-E343A53BEDEA}" destId="{6047734C-CD36-43B1-89A3-8D7ED69B784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EC8E3-C4F6-46DF-9DAC-5D5E0A7DEE05}">
      <dsp:nvSpPr>
        <dsp:cNvPr id="0" name=""/>
        <dsp:cNvSpPr/>
      </dsp:nvSpPr>
      <dsp:spPr>
        <a:xfrm>
          <a:off x="24731" y="0"/>
          <a:ext cx="9485704" cy="943332"/>
        </a:xfrm>
        <a:prstGeom prst="roundRect">
          <a:avLst>
            <a:gd name="adj" fmla="val 10000"/>
          </a:avLst>
        </a:prstGeom>
        <a:solidFill>
          <a:srgbClr val="FFDF00"/>
        </a:solidFill>
        <a:ln w="25400" cap="flat" cmpd="sng" algn="ctr">
          <a:solidFill>
            <a:srgbClr val="19243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 immagini digitali sono spesso corrotte da rumori durante l'acquisizione e la trasmissione.</a:t>
          </a:r>
          <a:endParaRPr lang="en-US" sz="18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360" y="27629"/>
        <a:ext cx="8344948" cy="888074"/>
      </dsp:txXfrm>
    </dsp:sp>
    <dsp:sp modelId="{108D7A9B-97E6-4F69-BA1D-BF3480D782D3}">
      <dsp:nvSpPr>
        <dsp:cNvPr id="0" name=""/>
        <dsp:cNvSpPr/>
      </dsp:nvSpPr>
      <dsp:spPr>
        <a:xfrm>
          <a:off x="727434" y="1064832"/>
          <a:ext cx="9376839" cy="943332"/>
        </a:xfrm>
        <a:prstGeom prst="roundRect">
          <a:avLst>
            <a:gd name="adj" fmla="val 10000"/>
          </a:avLst>
        </a:prstGeom>
        <a:solidFill>
          <a:srgbClr val="FFDF00"/>
        </a:solidFill>
        <a:ln w="25400" cap="flat" cmpd="sng" algn="ctr">
          <a:solidFill>
            <a:srgbClr val="19243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La </a:t>
          </a:r>
          <a:r>
            <a:rPr lang="it-IT" sz="17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denoising</a:t>
          </a:r>
          <a:r>
            <a:rPr lang="it-IT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delle immagini, come passo preliminare nel processo di elaborazione delle immagini, è cruciale per preservare bordi, texture e altri dettagli. Considerata una delle attività più importanti nell'elaborazione delle immagini.</a:t>
          </a:r>
          <a:endParaRPr lang="en-US" sz="1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5063" y="1092461"/>
        <a:ext cx="8008197" cy="888074"/>
      </dsp:txXfrm>
    </dsp:sp>
    <dsp:sp modelId="{AEF0EE01-F47C-4D91-81AA-2207D616D49D}">
      <dsp:nvSpPr>
        <dsp:cNvPr id="0" name=""/>
        <dsp:cNvSpPr/>
      </dsp:nvSpPr>
      <dsp:spPr>
        <a:xfrm>
          <a:off x="1393334" y="2140946"/>
          <a:ext cx="9376839" cy="943332"/>
        </a:xfrm>
        <a:prstGeom prst="roundRect">
          <a:avLst>
            <a:gd name="adj" fmla="val 10000"/>
          </a:avLst>
        </a:prstGeom>
        <a:solidFill>
          <a:srgbClr val="FFDF00"/>
        </a:solidFill>
        <a:ln w="25400" cap="flat" cmpd="sng" algn="ctr">
          <a:solidFill>
            <a:srgbClr val="19243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Il rumore di tipo </a:t>
          </a:r>
          <a:r>
            <a:rPr lang="it-IT" sz="1700" b="1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salet</a:t>
          </a:r>
          <a:r>
            <a:rPr lang="it-IT" sz="17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-and-</a:t>
          </a:r>
          <a:r>
            <a:rPr lang="it-IT" sz="1700" b="1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pepper</a:t>
          </a:r>
          <a:r>
            <a:rPr lang="it-IT" sz="17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che spesso si manifesta nelle immagini, può essere osservato come punti neri o bianchi.</a:t>
          </a:r>
          <a:endParaRPr lang="en-US" sz="17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20963" y="2168575"/>
        <a:ext cx="8008197" cy="888074"/>
      </dsp:txXfrm>
    </dsp:sp>
    <dsp:sp modelId="{B0DB0BA6-1B9F-43FC-A21A-CAE8CF867CC0}">
      <dsp:nvSpPr>
        <dsp:cNvPr id="0" name=""/>
        <dsp:cNvSpPr/>
      </dsp:nvSpPr>
      <dsp:spPr>
        <a:xfrm>
          <a:off x="2232048" y="3214118"/>
          <a:ext cx="9376839" cy="943332"/>
        </a:xfrm>
        <a:prstGeom prst="roundRect">
          <a:avLst>
            <a:gd name="adj" fmla="val 10000"/>
          </a:avLst>
        </a:prstGeom>
        <a:solidFill>
          <a:srgbClr val="FFDF00"/>
        </a:solidFill>
        <a:ln w="25400" cap="flat" cmpd="sng" algn="ctr">
          <a:solidFill>
            <a:srgbClr val="19243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Rappresenta un importante problema, in quanto i pixel contaminati assumono valori massimi o minimi, disturbando significativamente l'integrità visiva dell'immagine.</a:t>
          </a:r>
          <a:endParaRPr lang="en-US" sz="1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59677" y="3241747"/>
        <a:ext cx="8008197" cy="888074"/>
      </dsp:txXfrm>
    </dsp:sp>
    <dsp:sp modelId="{297276DB-6E80-44EE-839B-8A8AD0D5548D}">
      <dsp:nvSpPr>
        <dsp:cNvPr id="0" name=""/>
        <dsp:cNvSpPr/>
      </dsp:nvSpPr>
      <dsp:spPr>
        <a:xfrm>
          <a:off x="2720819" y="4279101"/>
          <a:ext cx="9376839" cy="943332"/>
        </a:xfrm>
        <a:prstGeom prst="roundRect">
          <a:avLst>
            <a:gd name="adj" fmla="val 10000"/>
          </a:avLst>
        </a:prstGeom>
        <a:solidFill>
          <a:srgbClr val="FFDF00"/>
        </a:solidFill>
        <a:ln w="25400" cap="flat" cmpd="sng" algn="ctr">
          <a:solidFill>
            <a:srgbClr val="19243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 seguito viene riportata la stessa immagine affetta da due gradi di densità di rumore diversi. A sinistra abbiamo una densità di 0.1, mentre a destra di 0.3</a:t>
          </a:r>
          <a:endParaRPr lang="en-US" sz="1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48448" y="4306730"/>
        <a:ext cx="8008197" cy="888074"/>
      </dsp:txXfrm>
    </dsp:sp>
    <dsp:sp modelId="{FE8F8572-50B8-45B4-8553-941E9461B698}">
      <dsp:nvSpPr>
        <dsp:cNvPr id="0" name=""/>
        <dsp:cNvSpPr/>
      </dsp:nvSpPr>
      <dsp:spPr>
        <a:xfrm>
          <a:off x="8790890" y="689156"/>
          <a:ext cx="613165" cy="6131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2434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928852" y="689156"/>
        <a:ext cx="337241" cy="461407"/>
      </dsp:txXfrm>
    </dsp:sp>
    <dsp:sp modelId="{5E9AFBE7-302D-42A9-96FF-91E11AC9DBE4}">
      <dsp:nvSpPr>
        <dsp:cNvPr id="0" name=""/>
        <dsp:cNvSpPr/>
      </dsp:nvSpPr>
      <dsp:spPr>
        <a:xfrm>
          <a:off x="9491108" y="1763506"/>
          <a:ext cx="613165" cy="6131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2434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629070" y="1763506"/>
        <a:ext cx="337241" cy="461407"/>
      </dsp:txXfrm>
    </dsp:sp>
    <dsp:sp modelId="{BF975C82-E4AC-4CAA-9FED-CB7009494F26}">
      <dsp:nvSpPr>
        <dsp:cNvPr id="0" name=""/>
        <dsp:cNvSpPr/>
      </dsp:nvSpPr>
      <dsp:spPr>
        <a:xfrm>
          <a:off x="10191327" y="2822135"/>
          <a:ext cx="613165" cy="6131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2434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10329289" y="2822135"/>
        <a:ext cx="337241" cy="461407"/>
      </dsp:txXfrm>
    </dsp:sp>
    <dsp:sp modelId="{36A66EDE-2DFD-4725-BC7C-52BDBA56B2E7}">
      <dsp:nvSpPr>
        <dsp:cNvPr id="0" name=""/>
        <dsp:cNvSpPr/>
      </dsp:nvSpPr>
      <dsp:spPr>
        <a:xfrm>
          <a:off x="10891545" y="3868901"/>
          <a:ext cx="613165" cy="6131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192434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11029507" y="3868901"/>
        <a:ext cx="337241" cy="461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712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415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741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61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913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36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359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4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93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86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rumore di tipo sale-e-pepe. Come potete vedere in questa diapositiva, le immagini digitali sono spesso soggette a corruzione a causa di rumori introdotti durante l'acquisizione e la trasmissione. Questo tipo di rumore è particolarmente invasivo perché porta i pixel dell'immagine ad assumere i valori massimi o minimi, osservabili come punti neri o bianchi sparsi sull'immagine. </a:t>
            </a:r>
          </a:p>
          <a:p>
            <a:endParaRPr lang="it-IT" dirty="0"/>
          </a:p>
          <a:p>
            <a:r>
              <a:rPr lang="it-IT" dirty="0"/>
              <a:t>La rimozione del rumore, o </a:t>
            </a:r>
            <a:r>
              <a:rPr lang="it-IT" dirty="0" err="1"/>
              <a:t>denoising</a:t>
            </a:r>
            <a:r>
              <a:rPr lang="it-IT" dirty="0"/>
              <a:t>, è quindi un passaggio cruciale nel </a:t>
            </a:r>
            <a:r>
              <a:rPr lang="it-IT" dirty="0" err="1"/>
              <a:t>pre</a:t>
            </a:r>
            <a:r>
              <a:rPr lang="it-IT" dirty="0"/>
              <a:t>-processamento delle immagini. Questo non solo migliora la qualità visiva dell'immagine, ma è fondamentale per le successive fasi di elaborazione e analisi. Preservare dettagli come bordi e texture è essenziale per il successo di applicazioni più avanzate, come il riconoscimento facciale o la diagnosi medica basata su immagini.</a:t>
            </a:r>
          </a:p>
          <a:p>
            <a:endParaRPr lang="it-IT" dirty="0"/>
          </a:p>
          <a:p>
            <a:r>
              <a:rPr lang="it-IT" dirty="0"/>
              <a:t>Nella parte inferiore della diapositiva, ho inserito due immagini che illustrano chiaramente l'effetto del rumore sale-e-pepe a diverse densità. A sinistra, vediamo un'immagine con una densità di rumore del 0,1, mentre a destra, la densità del rumore aumenta a 0,3. Questo incremento di rumore rende l'immagine sempre meno riconoscibile e complica notevolmente i tentativi di restauro dell'immagine originale.</a:t>
            </a:r>
          </a:p>
          <a:p>
            <a:endParaRPr lang="it-IT" dirty="0"/>
          </a:p>
          <a:p>
            <a:r>
              <a:rPr lang="it-IT" dirty="0"/>
              <a:t>Nel corso di questa presentazione, esploreremo come il nostro nuovo approccio, il filtro medio adattivo non locale o NAMF, affronta efficacemente questa sfida, superando i metodi tradizionali sotto molti aspetti cruciali."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412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769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223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629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1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44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Oggi vorrei esplorare un concetto fondamentale nell'ambito dell'elaborazione delle immagini: il de-</a:t>
            </a:r>
            <a:r>
              <a:rPr lang="it-IT" dirty="0" err="1"/>
              <a:t>noising</a:t>
            </a:r>
            <a:r>
              <a:rPr lang="it-IT" dirty="0"/>
              <a:t>, o, in termini più semplici, la </a:t>
            </a:r>
            <a:r>
              <a:rPr lang="it-IT" dirty="0" err="1"/>
              <a:t>denoizzazione</a:t>
            </a:r>
            <a:r>
              <a:rPr lang="it-IT" dirty="0"/>
              <a:t> delle immagini.</a:t>
            </a:r>
          </a:p>
          <a:p>
            <a:r>
              <a:rPr lang="it-IT" dirty="0"/>
              <a:t>Immaginatevi di avere tra le mani un'immagine cruciale, magari una risonanza magnetica cerebrale o una foto satellitare di un'area di interesse strategico. Questa immagine contiene informazioni vitali, ma purtroppo è compromessa da rumore indesiderato, che ne offusca la chiarezza e ne riduce l'utilità. È qui che entra in gioco il de-</a:t>
            </a:r>
            <a:r>
              <a:rPr lang="it-IT" dirty="0" err="1"/>
              <a:t>noising</a:t>
            </a:r>
            <a:r>
              <a:rPr lang="it-IT" dirty="0"/>
              <a:t>.</a:t>
            </a:r>
          </a:p>
          <a:p>
            <a:r>
              <a:rPr lang="it-IT" dirty="0"/>
              <a:t>Il de-</a:t>
            </a:r>
            <a:r>
              <a:rPr lang="it-IT" dirty="0" err="1"/>
              <a:t>noising</a:t>
            </a:r>
            <a:r>
              <a:rPr lang="it-IT" dirty="0"/>
              <a:t> è il processo di eliminazione di questo rumore indesiderato, permettendo di recuperare i dettagli importanti e migliorare la qualità complessiva dell'immagine. È un po' come filtrare l'acqua sporca per ottenere l'acqua potabile: l'obiettivo è separare il segnale desiderato dal rumore di fondo, migliorando così la leggibilità e l'utilità dell'immagine.</a:t>
            </a:r>
          </a:p>
          <a:p>
            <a:r>
              <a:rPr lang="it-IT" dirty="0"/>
              <a:t>Ma come avviene questo processo? Bene, ci sono diverse tecniche utilizzate per eseguire il de-</a:t>
            </a:r>
            <a:r>
              <a:rPr lang="it-IT" dirty="0" err="1"/>
              <a:t>noising</a:t>
            </a:r>
            <a:r>
              <a:rPr lang="it-IT" dirty="0"/>
              <a:t>. Alcune si basano su filtri matematici che operano direttamente sull'immagine per eliminare il rumore, mentre altre utilizzano metodi statistici o euristiche per identificare e rimuovere il rumore in modo più preciso e personalizzato.</a:t>
            </a:r>
          </a:p>
          <a:p>
            <a:r>
              <a:rPr lang="it-IT" dirty="0"/>
              <a:t>In pratica, il de-</a:t>
            </a:r>
            <a:r>
              <a:rPr lang="it-IT" dirty="0" err="1"/>
              <a:t>noising</a:t>
            </a:r>
            <a:r>
              <a:rPr lang="it-IT" dirty="0"/>
              <a:t> è una competenza fondamentale nell'ambito dell'elaborazione delle immagini, poiché ci consente di ottenere informazioni più accurate e affidabili da dati di origine compromessa. È una vera e propria abilità di risoluzione dei problemi, in cui dobbiamo trovare un equilibrio tra la rimozione del rumore e il mantenimento dei dettagli importanti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90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183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68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79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62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173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2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png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30" name="CasellaDiTesto 9">
            <a:extLst>
              <a:ext uri="{FF2B5EF4-FFF2-40B4-BE49-F238E27FC236}">
                <a16:creationId xmlns:a16="http://schemas.microsoft.com/office/drawing/2014/main" id="{25D6C0D8-3AB5-2879-A1AE-3041DE17451A}"/>
              </a:ext>
            </a:extLst>
          </p:cNvPr>
          <p:cNvSpPr txBox="1"/>
          <p:nvPr/>
        </p:nvSpPr>
        <p:spPr>
          <a:xfrm>
            <a:off x="-2" y="1181180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 dirty="0">
                <a:latin typeface="Century Gothic"/>
                <a:cs typeface="Century Gothic"/>
              </a:rPr>
              <a:t>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 dirty="0">
                <a:latin typeface="Century Gothic"/>
                <a:cs typeface="Century Gothic"/>
              </a:rPr>
              <a:t>L’</a:t>
            </a:r>
            <a:r>
              <a:rPr lang="it-IT" sz="2800" dirty="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pPr algn="ctr"/>
            <a:endParaRPr lang="it-IT" sz="800" dirty="0">
              <a:solidFill>
                <a:srgbClr val="162230"/>
              </a:solidFill>
              <a:latin typeface="Century Gothic"/>
              <a:cs typeface="Century Gothic"/>
            </a:endParaRPr>
          </a:p>
          <a:p>
            <a:pPr algn="ctr"/>
            <a:r>
              <a:rPr lang="it-IT" dirty="0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32" name="CasellaDiTesto 12">
            <a:extLst>
              <a:ext uri="{FF2B5EF4-FFF2-40B4-BE49-F238E27FC236}">
                <a16:creationId xmlns:a16="http://schemas.microsoft.com/office/drawing/2014/main" id="{38EFD608-08ED-887B-303A-AEDE2A4AA94C}"/>
              </a:ext>
            </a:extLst>
          </p:cNvPr>
          <p:cNvSpPr txBox="1"/>
          <p:nvPr/>
        </p:nvSpPr>
        <p:spPr>
          <a:xfrm>
            <a:off x="1" y="4600252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 dirty="0">
                <a:solidFill>
                  <a:srgbClr val="971720"/>
                </a:solidFill>
                <a:latin typeface="Century Gothic"/>
                <a:cs typeface="Century Gothic"/>
              </a:rPr>
              <a:t>NON-LOCAL ADAPTIVE MEAN FILTER FOR SALT-AND-PEPPER NOISE REMOVAL</a:t>
            </a:r>
            <a:endParaRPr lang="it-IT" sz="2400" b="1" dirty="0">
              <a:solidFill>
                <a:srgbClr val="971720"/>
              </a:solidFill>
              <a:latin typeface="Century Gothic"/>
              <a:cs typeface="Century Gothic"/>
            </a:endParaRPr>
          </a:p>
        </p:txBody>
      </p:sp>
      <p:sp>
        <p:nvSpPr>
          <p:cNvPr id="34" name="CasellaDiTesto 11">
            <a:extLst>
              <a:ext uri="{FF2B5EF4-FFF2-40B4-BE49-F238E27FC236}">
                <a16:creationId xmlns:a16="http://schemas.microsoft.com/office/drawing/2014/main" id="{544B29C9-AD94-C7B7-2FFE-708F9C0DC931}"/>
              </a:ext>
            </a:extLst>
          </p:cNvPr>
          <p:cNvSpPr txBox="1"/>
          <p:nvPr/>
        </p:nvSpPr>
        <p:spPr>
          <a:xfrm>
            <a:off x="-2" y="2375300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162230"/>
                </a:solidFill>
                <a:latin typeface="Century Gothic"/>
                <a:cs typeface="Century Gothic"/>
              </a:rPr>
              <a:t>LAUREA MAGISTRALE IN INGEGNERIA DELL’AUTOMAZIONE E ROBOTICA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8C1945A-2DD4-B71B-0CAB-5387B6142CFE}"/>
              </a:ext>
            </a:extLst>
          </p:cNvPr>
          <p:cNvSpPr/>
          <p:nvPr/>
        </p:nvSpPr>
        <p:spPr>
          <a:xfrm>
            <a:off x="0" y="6273223"/>
            <a:ext cx="12192000" cy="584775"/>
          </a:xfrm>
          <a:prstGeom prst="rect">
            <a:avLst/>
          </a:prstGeom>
          <a:solidFill>
            <a:srgbClr val="FFDC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800" dirty="0">
                <a:solidFill>
                  <a:schemeClr val="tx1"/>
                </a:solidFill>
                <a:latin typeface="Century Gothic"/>
                <a:cs typeface="Century Gothic"/>
              </a:rPr>
              <a:t>Candidati : Anzalone Claudio (P38000173), Maisto Paolo (P38000191), Gaetano Parigiano (P38000195)</a:t>
            </a:r>
          </a:p>
        </p:txBody>
      </p:sp>
      <p:sp>
        <p:nvSpPr>
          <p:cNvPr id="4" name="CasellaDiTesto 11">
            <a:extLst>
              <a:ext uri="{FF2B5EF4-FFF2-40B4-BE49-F238E27FC236}">
                <a16:creationId xmlns:a16="http://schemas.microsoft.com/office/drawing/2014/main" id="{29CCEAB6-1446-700A-9004-38982C906ADB}"/>
              </a:ext>
            </a:extLst>
          </p:cNvPr>
          <p:cNvSpPr txBox="1"/>
          <p:nvPr/>
        </p:nvSpPr>
        <p:spPr>
          <a:xfrm>
            <a:off x="-3" y="340924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162230"/>
                </a:solidFill>
                <a:latin typeface="Century Gothic"/>
                <a:cs typeface="Century Gothic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394290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586217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132721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105755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275042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197470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16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265965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17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9889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18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132686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19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78AF84-B9D6-4E9B-941F-2FF21FAF9E41}"/>
              </a:ext>
            </a:extLst>
          </p:cNvPr>
          <p:cNvSpPr txBox="1"/>
          <p:nvPr/>
        </p:nvSpPr>
        <p:spPr>
          <a:xfrm>
            <a:off x="599768" y="1799303"/>
            <a:ext cx="6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APPLICO AL SAP GLI ALTRI FILTRI GAUSSIAN MEDIAN E MEAN.</a:t>
            </a:r>
          </a:p>
        </p:txBody>
      </p:sp>
    </p:spTree>
    <p:extLst>
      <p:ext uri="{BB962C8B-B14F-4D97-AF65-F5344CB8AC3E}">
        <p14:creationId xmlns:p14="http://schemas.microsoft.com/office/powerpoint/2010/main" val="174513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endParaRPr lang="it-IT" sz="1400" b="1" dirty="0">
              <a:solidFill>
                <a:srgbClr val="16223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11616" y="122442"/>
            <a:ext cx="12080384" cy="4004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3200" dirty="0">
                <a:solidFill>
                  <a:srgbClr val="971720"/>
                </a:solidFill>
                <a:latin typeface="Century Gothic"/>
                <a:cs typeface="Century Gothic"/>
              </a:rPr>
              <a:t>SOMMARIO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Livello 1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dirty="0">
                <a:solidFill>
                  <a:srgbClr val="162230"/>
                </a:solidFill>
                <a:latin typeface="Century Gothic" pitchFamily="34" charset="0"/>
              </a:rPr>
              <a:t>Livello 2</a:t>
            </a:r>
          </a:p>
          <a:p>
            <a:pPr marL="1257300" lvl="2" indent="-342900">
              <a:lnSpc>
                <a:spcPct val="150000"/>
              </a:lnSpc>
              <a:spcBef>
                <a:spcPct val="20000"/>
              </a:spcBef>
              <a:buClr>
                <a:srgbClr val="4A7EBB"/>
              </a:buClr>
              <a:buSzPct val="70000"/>
              <a:buFont typeface="Wingdings" pitchFamily="2" charset="2"/>
              <a:buChar char="u"/>
            </a:pPr>
            <a:r>
              <a:rPr lang="it-IT" dirty="0">
                <a:solidFill>
                  <a:srgbClr val="162230"/>
                </a:solidFill>
                <a:latin typeface="Century Gothic" pitchFamily="34" charset="0"/>
              </a:rPr>
              <a:t>Livello 3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Livello 1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it-IT" sz="2400" dirty="0">
                <a:solidFill>
                  <a:srgbClr val="162230"/>
                </a:solidFill>
                <a:latin typeface="Century Gothic" pitchFamily="34" charset="0"/>
              </a:rPr>
              <a:t>Livello 1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971720"/>
              </a:buClr>
              <a:buSzPct val="70000"/>
              <a:buFont typeface="Wingdings" pitchFamily="2" charset="2"/>
              <a:buChar char="u"/>
            </a:pPr>
            <a:r>
              <a:rPr lang="it-IT" sz="2000" dirty="0">
                <a:solidFill>
                  <a:srgbClr val="162230"/>
                </a:solidFill>
                <a:latin typeface="Century Gothic" pitchFamily="34" charset="0"/>
              </a:rPr>
              <a:t>Livello 2</a:t>
            </a: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20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713EC5B-61D3-9F11-DBFE-21574FD4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" y="1800000"/>
            <a:ext cx="6239998" cy="46799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A45332D-03AC-1459-4BCE-84BA324719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0001" y="1800000"/>
            <a:ext cx="6239998" cy="467999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228C55-B588-BF41-17D7-D9B971A9C55E}"/>
              </a:ext>
            </a:extLst>
          </p:cNvPr>
          <p:cNvSpPr txBox="1"/>
          <p:nvPr/>
        </p:nvSpPr>
        <p:spPr>
          <a:xfrm>
            <a:off x="2988929" y="1193889"/>
            <a:ext cx="6308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>
                <a:solidFill>
                  <a:srgbClr val="162230"/>
                </a:solidFill>
                <a:latin typeface="Century Gothic"/>
                <a:cs typeface="Century Gothic"/>
              </a:rPr>
              <a:t>SALT &amp; PEPPER</a:t>
            </a:r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40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79999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7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415220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79999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7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22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60994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79999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7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23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169759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79999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7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24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402058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79999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7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240999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79999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7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26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152303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79999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7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27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264470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79999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7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28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151575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74937"/>
            <a:ext cx="11879999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42769" y="1296000"/>
            <a:ext cx="3264000" cy="2447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29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369470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5013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INTRODUZIONE</a:t>
            </a:r>
          </a:p>
        </p:txBody>
      </p:sp>
      <p:graphicFrame>
        <p:nvGraphicFramePr>
          <p:cNvPr id="19" name="CasellaDiTesto 16">
            <a:extLst>
              <a:ext uri="{FF2B5EF4-FFF2-40B4-BE49-F238E27FC236}">
                <a16:creationId xmlns:a16="http://schemas.microsoft.com/office/drawing/2014/main" id="{FC45C708-5A97-96F4-83F1-D1F3E3DABD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71760"/>
              </p:ext>
            </p:extLst>
          </p:nvPr>
        </p:nvGraphicFramePr>
        <p:xfrm>
          <a:off x="14286" y="1148482"/>
          <a:ext cx="12177714" cy="5240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Immagine 10">
            <a:extLst>
              <a:ext uri="{FF2B5EF4-FFF2-40B4-BE49-F238E27FC236}">
                <a16:creationId xmlns:a16="http://schemas.microsoft.com/office/drawing/2014/main" id="{2FA0B315-CABD-B877-10F9-BC67D30734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6039" y="1093819"/>
            <a:ext cx="1876687" cy="1924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5CC79CF-0C33-25A6-C9AE-469CD3F388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814" y="4424446"/>
            <a:ext cx="1895740" cy="1933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13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504530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30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GAUSSIAN NOISE</a:t>
            </a: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EFAC0F-9313-C6B1-FBB1-104879EB8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160000"/>
            <a:ext cx="4361275" cy="4320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C37EE8-048E-E5C7-2A81-ED0C2F70A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000" y="2159999"/>
            <a:ext cx="5456431" cy="432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991B75-6FD7-E357-200B-7987CF2A38F8}"/>
              </a:ext>
            </a:extLst>
          </p:cNvPr>
          <p:cNvSpPr txBox="1"/>
          <p:nvPr/>
        </p:nvSpPr>
        <p:spPr>
          <a:xfrm>
            <a:off x="3243005" y="1193889"/>
            <a:ext cx="5799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GAUSSIAN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8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31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GAUSSIAN NOISE</a:t>
            </a:r>
          </a:p>
        </p:txBody>
      </p:sp>
      <p:pic>
        <p:nvPicPr>
          <p:cNvPr id="4" name="Immagine 3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6713EC5B-61D3-9F11-DBFE-21574FD4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0000"/>
            <a:ext cx="6240000" cy="4680000"/>
          </a:xfrm>
          <a:prstGeom prst="rect">
            <a:avLst/>
          </a:prstGeom>
        </p:spPr>
      </p:pic>
      <p:pic>
        <p:nvPicPr>
          <p:cNvPr id="11" name="Immagine 1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A45332D-03AC-1459-4BCE-84BA32471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000" y="1800000"/>
            <a:ext cx="6240000" cy="468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0C0FBA-8917-FFE8-5E73-E3A1256F7552}"/>
              </a:ext>
            </a:extLst>
          </p:cNvPr>
          <p:cNvSpPr txBox="1"/>
          <p:nvPr/>
        </p:nvSpPr>
        <p:spPr>
          <a:xfrm>
            <a:off x="3243005" y="1193889"/>
            <a:ext cx="5799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GAUSSIAN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9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 descr="Immagine che contiene arte, bianco e nero&#10;&#10;Descrizione generata automaticamente">
            <a:extLst>
              <a:ext uri="{FF2B5EF4-FFF2-40B4-BE49-F238E27FC236}">
                <a16:creationId xmlns:a16="http://schemas.microsoft.com/office/drawing/2014/main" id="{51699255-FE43-9EB6-966D-BDFFC7FF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44000"/>
            <a:ext cx="11880000" cy="5791500"/>
          </a:xfrm>
          <a:prstGeom prst="rect">
            <a:avLst/>
          </a:prstGeom>
        </p:spPr>
      </p:pic>
      <p:pic>
        <p:nvPicPr>
          <p:cNvPr id="5" name="Immagine 4" descr="Immagine che contiene Diagramma, diagramma, schermata, design&#10;&#10;Descrizione generata automaticamente">
            <a:extLst>
              <a:ext uri="{FF2B5EF4-FFF2-40B4-BE49-F238E27FC236}">
                <a16:creationId xmlns:a16="http://schemas.microsoft.com/office/drawing/2014/main" id="{6843B9D0-B3BB-A62F-44FA-10E5E253F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000" y="1296000"/>
            <a:ext cx="5021538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32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99572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 descr="Immagine che contiene arte, bianco e nero&#10;&#10;Descrizione generata automaticamente">
            <a:extLst>
              <a:ext uri="{FF2B5EF4-FFF2-40B4-BE49-F238E27FC236}">
                <a16:creationId xmlns:a16="http://schemas.microsoft.com/office/drawing/2014/main" id="{77C8E6E7-8741-1EE4-3033-8627ACB5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000"/>
            <a:ext cx="11880000" cy="5791501"/>
          </a:xfrm>
          <a:prstGeom prst="rect">
            <a:avLst/>
          </a:prstGeom>
        </p:spPr>
      </p:pic>
      <p:pic>
        <p:nvPicPr>
          <p:cNvPr id="11" name="Immagine 10" descr="Immagine che contiene Diagramma, diagramma, design&#10;&#10;Descrizione generata automaticamente">
            <a:extLst>
              <a:ext uri="{FF2B5EF4-FFF2-40B4-BE49-F238E27FC236}">
                <a16:creationId xmlns:a16="http://schemas.microsoft.com/office/drawing/2014/main" id="{5AA3FE55-4883-6CE9-3E5C-E6B2079FF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00" y="1296000"/>
            <a:ext cx="5021538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4430E1F4-0D95-CDB7-784F-C597EBA1FA85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E6A3A23-5A88-ECF9-9E8E-836DA8837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6797010-A9B8-B1E9-51C5-0BFB5BE8402C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33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185599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 descr="Immagine che contiene arte, schizzo, bianco e nero&#10;&#10;Descrizione generata automaticamente">
            <a:extLst>
              <a:ext uri="{FF2B5EF4-FFF2-40B4-BE49-F238E27FC236}">
                <a16:creationId xmlns:a16="http://schemas.microsoft.com/office/drawing/2014/main" id="{EB598190-2D91-F7AB-8C82-3C7059DD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44000"/>
            <a:ext cx="11880000" cy="5791500"/>
          </a:xfrm>
          <a:prstGeom prst="rect">
            <a:avLst/>
          </a:prstGeom>
        </p:spPr>
      </p:pic>
      <p:pic>
        <p:nvPicPr>
          <p:cNvPr id="11" name="Immagine 10" descr="Immagine che contiene Diagramma, diagramma, schermata, design&#10;&#10;Descrizione generata automaticamente">
            <a:extLst>
              <a:ext uri="{FF2B5EF4-FFF2-40B4-BE49-F238E27FC236}">
                <a16:creationId xmlns:a16="http://schemas.microsoft.com/office/drawing/2014/main" id="{4E1601FF-8B65-60B0-ED99-CE6760C0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00" y="1296000"/>
            <a:ext cx="5021539" cy="2448000"/>
          </a:xfrm>
          <a:prstGeom prst="rect">
            <a:avLst/>
          </a:prstGeom>
        </p:spPr>
      </p:pic>
      <p:sp>
        <p:nvSpPr>
          <p:cNvPr id="7" name="Rettangolo 10">
            <a:extLst>
              <a:ext uri="{FF2B5EF4-FFF2-40B4-BE49-F238E27FC236}">
                <a16:creationId xmlns:a16="http://schemas.microsoft.com/office/drawing/2014/main" id="{B5D70A5C-2BC7-08A0-3C8E-1619469EE937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67F286B-8A29-142D-ADEB-8882527B9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DB3AE552-211A-4C66-27D4-699957D45D1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34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22185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 descr="Immagine che contiene arte, schizzo, bianco e nero&#10;&#10;Descrizione generata automaticamente">
            <a:extLst>
              <a:ext uri="{FF2B5EF4-FFF2-40B4-BE49-F238E27FC236}">
                <a16:creationId xmlns:a16="http://schemas.microsoft.com/office/drawing/2014/main" id="{1A5EE29B-55DF-510B-22A6-50A79F01E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000"/>
            <a:ext cx="11880000" cy="5791500"/>
          </a:xfrm>
          <a:prstGeom prst="rect">
            <a:avLst/>
          </a:prstGeom>
        </p:spPr>
      </p:pic>
      <p:pic>
        <p:nvPicPr>
          <p:cNvPr id="11" name="Immagine 10" descr="Immagine che contiene Diagramma, diagramma, schermata, design&#10;&#10;Descrizione generata automaticamente">
            <a:extLst>
              <a:ext uri="{FF2B5EF4-FFF2-40B4-BE49-F238E27FC236}">
                <a16:creationId xmlns:a16="http://schemas.microsoft.com/office/drawing/2014/main" id="{D907912B-A386-E746-A63D-E552CD041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00" y="1296000"/>
            <a:ext cx="5021538" cy="2448000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89CCC877-229B-911E-A52E-3052EFF8E42C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318C641E-3831-7DA6-B901-0AF4A3740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7D44C8EC-3E58-05B8-F3C8-8CB85DC9FBC1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35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1600687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 descr="Immagine che contiene arte, schizzo, bianco e nero&#10;&#10;Descrizione generata automaticamente">
            <a:extLst>
              <a:ext uri="{FF2B5EF4-FFF2-40B4-BE49-F238E27FC236}">
                <a16:creationId xmlns:a16="http://schemas.microsoft.com/office/drawing/2014/main" id="{38D58EED-BED4-D1CD-32E7-447136CB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000"/>
            <a:ext cx="11880000" cy="5791501"/>
          </a:xfrm>
          <a:prstGeom prst="rect">
            <a:avLst/>
          </a:prstGeom>
        </p:spPr>
      </p:pic>
      <p:pic>
        <p:nvPicPr>
          <p:cNvPr id="11" name="Immagine 10" descr="Immagine che contiene Diagramma, diagramma, schermata, design&#10;&#10;Descrizione generata automaticamente">
            <a:extLst>
              <a:ext uri="{FF2B5EF4-FFF2-40B4-BE49-F238E27FC236}">
                <a16:creationId xmlns:a16="http://schemas.microsoft.com/office/drawing/2014/main" id="{13687955-527B-8281-C483-5713F7A2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00" y="1296000"/>
            <a:ext cx="5021539" cy="2448000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BC864D5E-6A8B-2EB3-8749-D1ED842BAF20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13C618C5-1AC8-26A1-53C0-3A1D20A3F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4DB8A5-991C-DEBC-AFE9-755F16C81F8C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36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136573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 descr="Immagine che contiene arte, schizzo, bianco e nero&#10;&#10;Descrizione generata automaticamente">
            <a:extLst>
              <a:ext uri="{FF2B5EF4-FFF2-40B4-BE49-F238E27FC236}">
                <a16:creationId xmlns:a16="http://schemas.microsoft.com/office/drawing/2014/main" id="{B74983A4-E623-EF0F-D562-7843870F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44000"/>
            <a:ext cx="11880000" cy="5791500"/>
          </a:xfrm>
          <a:prstGeom prst="rect">
            <a:avLst/>
          </a:prstGeom>
        </p:spPr>
      </p:pic>
      <p:pic>
        <p:nvPicPr>
          <p:cNvPr id="11" name="Immagine 10" descr="Immagine che contiene Diagramma, diagramma, schermata, linea&#10;&#10;Descrizione generata automaticamente">
            <a:extLst>
              <a:ext uri="{FF2B5EF4-FFF2-40B4-BE49-F238E27FC236}">
                <a16:creationId xmlns:a16="http://schemas.microsoft.com/office/drawing/2014/main" id="{2C0DFECE-1E2C-13D5-3844-63658D555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00" y="1296000"/>
            <a:ext cx="5021538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B5F2688F-F237-9580-7CEC-1B6182D941BD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E01E7C51-EEA4-9B1E-E81E-A5E522DC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AF9A410-9FC6-675A-D599-49C0E80E5461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37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407564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 descr="Immagine che contiene arte, schizzo, schermata, bianco e nero&#10;&#10;Descrizione generata automaticamente">
            <a:extLst>
              <a:ext uri="{FF2B5EF4-FFF2-40B4-BE49-F238E27FC236}">
                <a16:creationId xmlns:a16="http://schemas.microsoft.com/office/drawing/2014/main" id="{90055009-6780-766D-3D7E-C627BDF2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44000"/>
            <a:ext cx="11880000" cy="5791500"/>
          </a:xfrm>
          <a:prstGeom prst="rect">
            <a:avLst/>
          </a:prstGeom>
        </p:spPr>
      </p:pic>
      <p:pic>
        <p:nvPicPr>
          <p:cNvPr id="11" name="Immagine 10" descr="Immagine che contiene Diagramma, diagramma, schermata, linea&#10;&#10;Descrizione generata automaticamente">
            <a:extLst>
              <a:ext uri="{FF2B5EF4-FFF2-40B4-BE49-F238E27FC236}">
                <a16:creationId xmlns:a16="http://schemas.microsoft.com/office/drawing/2014/main" id="{5BB2CE06-85EF-AD4B-0EF7-00086035A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00" y="1296000"/>
            <a:ext cx="5021539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33DB0AF8-D6A6-1454-C8F9-B29CFADC2E09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3FBE0F4B-8F63-151F-8642-DAEB58AE7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F6ADB3B-8FDF-4770-C65E-C441D02764FA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38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161274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 descr="Immagine che contiene arte, schermata, bianco e nero&#10;&#10;Descrizione generata automaticamente">
            <a:extLst>
              <a:ext uri="{FF2B5EF4-FFF2-40B4-BE49-F238E27FC236}">
                <a16:creationId xmlns:a16="http://schemas.microsoft.com/office/drawing/2014/main" id="{25571255-4629-1DF7-63DE-49E036E2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3999"/>
            <a:ext cx="11880000" cy="5791500"/>
          </a:xfrm>
          <a:prstGeom prst="rect">
            <a:avLst/>
          </a:prstGeom>
        </p:spPr>
      </p:pic>
      <p:pic>
        <p:nvPicPr>
          <p:cNvPr id="11" name="Immagine 10" descr="Immagine che contiene Diagramma, diagramma, schermata, linea&#10;&#10;Descrizione generata automaticamente">
            <a:extLst>
              <a:ext uri="{FF2B5EF4-FFF2-40B4-BE49-F238E27FC236}">
                <a16:creationId xmlns:a16="http://schemas.microsoft.com/office/drawing/2014/main" id="{D6106471-83FC-8B3F-1817-34BB2159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00" y="1296000"/>
            <a:ext cx="5021538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ED3924F4-3A0B-CF57-96E6-17B8F1D69A4C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E8A59A2-3AEB-BC32-7E02-37F0EAF3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9BC0C26-F74F-E3D2-D7E9-AAD409D16246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39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26676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IMAGE DE-NOISING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08017B-1982-0687-1B87-209EC82772FE}"/>
              </a:ext>
            </a:extLst>
          </p:cNvPr>
          <p:cNvSpPr txBox="1"/>
          <p:nvPr/>
        </p:nvSpPr>
        <p:spPr>
          <a:xfrm>
            <a:off x="914400" y="1435510"/>
            <a:ext cx="4615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2434"/>
                </a:solidFill>
                <a:latin typeface="Century Gothic" panose="020B0502020202020204" pitchFamily="34" charset="0"/>
              </a:rPr>
              <a:t>WHAT IS IMAGE </a:t>
            </a:r>
            <a:r>
              <a:rPr lang="it-IT" sz="2400" b="1" dirty="0">
                <a:solidFill>
                  <a:srgbClr val="FFDE00"/>
                </a:solidFill>
                <a:latin typeface="Century Gothic" panose="020B0502020202020204" pitchFamily="34" charset="0"/>
              </a:rPr>
              <a:t>DE-NOISING 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E83C90E-5923-7399-DA1B-4DF8077F7A74}"/>
              </a:ext>
            </a:extLst>
          </p:cNvPr>
          <p:cNvSpPr txBox="1"/>
          <p:nvPr/>
        </p:nvSpPr>
        <p:spPr>
          <a:xfrm>
            <a:off x="786581" y="2202425"/>
            <a:ext cx="112175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The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process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with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which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we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reconstruct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a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signal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from a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noisy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one.</a:t>
            </a:r>
          </a:p>
          <a:p>
            <a:endParaRPr lang="it-IT" sz="28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Removing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unwanted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noise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in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order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to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restore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the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original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image.</a:t>
            </a:r>
          </a:p>
          <a:p>
            <a:endParaRPr lang="it-IT" sz="24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Method of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estimating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the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unknown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signal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from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available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noisy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data.</a:t>
            </a:r>
            <a:endParaRPr lang="it-IT" sz="12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55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 descr="Immagine che contiene arte, schizzo, schermata, bianco e nero&#10;&#10;Descrizione generata automaticamente">
            <a:extLst>
              <a:ext uri="{FF2B5EF4-FFF2-40B4-BE49-F238E27FC236}">
                <a16:creationId xmlns:a16="http://schemas.microsoft.com/office/drawing/2014/main" id="{9B20B74E-6913-6264-AD40-9F91DDCB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44000"/>
            <a:ext cx="11880000" cy="5791500"/>
          </a:xfrm>
          <a:prstGeom prst="rect">
            <a:avLst/>
          </a:prstGeom>
        </p:spPr>
      </p:pic>
      <p:pic>
        <p:nvPicPr>
          <p:cNvPr id="11" name="Immagine 10" descr="Immagine che contiene Diagramma, diagramma, schermata, linea&#10;&#10;Descrizione generata automaticamente">
            <a:extLst>
              <a:ext uri="{FF2B5EF4-FFF2-40B4-BE49-F238E27FC236}">
                <a16:creationId xmlns:a16="http://schemas.microsoft.com/office/drawing/2014/main" id="{2D66B187-439B-AF95-ECDE-F9E6E181C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00" y="1296000"/>
            <a:ext cx="5021538" cy="2448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1D68E2CE-17EF-F0ED-7352-06D4BF9F2775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80C95D5-8A7D-0C56-E8DE-656C9E8FB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B4483E4-B712-CDDD-FC70-56BFAF3D42F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40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GAUSSIAN NOISE</a:t>
            </a:r>
          </a:p>
        </p:txBody>
      </p:sp>
    </p:spTree>
    <p:extLst>
      <p:ext uri="{BB962C8B-B14F-4D97-AF65-F5344CB8AC3E}">
        <p14:creationId xmlns:p14="http://schemas.microsoft.com/office/powerpoint/2010/main" val="214681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41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RAYLEIGH NOISE</a:t>
            </a:r>
          </a:p>
        </p:txBody>
      </p:sp>
      <p:pic>
        <p:nvPicPr>
          <p:cNvPr id="3" name="Immagine 2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5FC547F0-67B7-7869-C8DB-6A415B9E4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2160000"/>
            <a:ext cx="4307514" cy="432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BF328AF-5D9B-494B-0FB6-80BE3D034E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51158" y="2160000"/>
            <a:ext cx="5549893" cy="432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952978-BAE1-8743-9AFF-8DE33E368B3B}"/>
              </a:ext>
            </a:extLst>
          </p:cNvPr>
          <p:cNvSpPr txBox="1"/>
          <p:nvPr/>
        </p:nvSpPr>
        <p:spPr>
          <a:xfrm>
            <a:off x="3292698" y="1193889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RAYLEIGH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61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42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RAYLEIGH NOISE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DD6926-1A4B-1DC6-231E-B15E593AFF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799999"/>
            <a:ext cx="6240000" cy="46799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3AA7988-3D98-BEC6-FC61-FD115455AC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0000" y="1800000"/>
            <a:ext cx="6240000" cy="46799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826AF4-B287-984D-1A50-6F229791445B}"/>
              </a:ext>
            </a:extLst>
          </p:cNvPr>
          <p:cNvSpPr txBox="1"/>
          <p:nvPr/>
        </p:nvSpPr>
        <p:spPr>
          <a:xfrm>
            <a:off x="3292698" y="1193889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RAYLEIGH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86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6C5D824-EC86-B417-D4FB-F3EA68CC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80004"/>
            <a:ext cx="11880000" cy="57296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96E7105-0DB0-230C-3B2A-F725E8DE35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000"/>
            <a:ext cx="3960000" cy="2969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43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RAYLEIGH NOISE</a:t>
            </a:r>
          </a:p>
        </p:txBody>
      </p:sp>
    </p:spTree>
    <p:extLst>
      <p:ext uri="{BB962C8B-B14F-4D97-AF65-F5344CB8AC3E}">
        <p14:creationId xmlns:p14="http://schemas.microsoft.com/office/powerpoint/2010/main" val="400425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B833319-DC64-5822-A0EC-8A6DC807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80004"/>
            <a:ext cx="11880000" cy="57296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8C988EF-342A-7058-1DB4-5A04EC7562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000"/>
            <a:ext cx="3959999" cy="2969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44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RAYLEIGH NOISE</a:t>
            </a:r>
          </a:p>
        </p:txBody>
      </p:sp>
    </p:spTree>
    <p:extLst>
      <p:ext uri="{BB962C8B-B14F-4D97-AF65-F5344CB8AC3E}">
        <p14:creationId xmlns:p14="http://schemas.microsoft.com/office/powerpoint/2010/main" val="169899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2C76273-A516-F3DB-0CA8-494A604C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79996"/>
            <a:ext cx="11880000" cy="57296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9ED5785-E16D-823C-8730-0A6608FC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000"/>
            <a:ext cx="3959999" cy="2969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45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RAYLEIGH NOISE</a:t>
            </a:r>
          </a:p>
        </p:txBody>
      </p:sp>
    </p:spTree>
    <p:extLst>
      <p:ext uri="{BB962C8B-B14F-4D97-AF65-F5344CB8AC3E}">
        <p14:creationId xmlns:p14="http://schemas.microsoft.com/office/powerpoint/2010/main" val="349022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EDF23B5-2E27-5284-49E8-89FF0D0E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10" y="1080000"/>
            <a:ext cx="11879980" cy="57296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49D2919-C765-4484-BBF7-8B60CDACA1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000"/>
            <a:ext cx="3960000" cy="2969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46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RAYLEIGH NOISE</a:t>
            </a:r>
          </a:p>
        </p:txBody>
      </p:sp>
    </p:spTree>
    <p:extLst>
      <p:ext uri="{BB962C8B-B14F-4D97-AF65-F5344CB8AC3E}">
        <p14:creationId xmlns:p14="http://schemas.microsoft.com/office/powerpoint/2010/main" val="217216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3FA936E-B160-9BA1-05B8-E40904C754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10" y="1080000"/>
            <a:ext cx="11879980" cy="57296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8C789F7-1248-19B0-CF35-AA3FC56EA1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000"/>
            <a:ext cx="3960000" cy="2969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47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RAYLEIGH NOISE</a:t>
            </a:r>
          </a:p>
        </p:txBody>
      </p:sp>
    </p:spTree>
    <p:extLst>
      <p:ext uri="{BB962C8B-B14F-4D97-AF65-F5344CB8AC3E}">
        <p14:creationId xmlns:p14="http://schemas.microsoft.com/office/powerpoint/2010/main" val="297275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04A462E-5955-E4AE-C1FB-F0A6D91B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80004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71A0B9B-D811-24B9-64E6-B60F4D6E77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19999" y="1080000"/>
            <a:ext cx="3960000" cy="2969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48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RAYLEIGH NOISE</a:t>
            </a:r>
          </a:p>
        </p:txBody>
      </p:sp>
    </p:spTree>
    <p:extLst>
      <p:ext uri="{BB962C8B-B14F-4D97-AF65-F5344CB8AC3E}">
        <p14:creationId xmlns:p14="http://schemas.microsoft.com/office/powerpoint/2010/main" val="2071156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F085A25-4CDF-BB04-7AE3-92C129921F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80004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5EC004-F83A-7ED9-E8BD-4351310F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000"/>
            <a:ext cx="3960000" cy="2969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49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RAYLEIGH NOISE</a:t>
            </a:r>
          </a:p>
        </p:txBody>
      </p:sp>
    </p:spTree>
    <p:extLst>
      <p:ext uri="{BB962C8B-B14F-4D97-AF65-F5344CB8AC3E}">
        <p14:creationId xmlns:p14="http://schemas.microsoft.com/office/powerpoint/2010/main" val="3301267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GOAL OF IMAGE DE-NOISING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78D9DB-C907-33D8-B65A-406CD4E6A2AB}"/>
              </a:ext>
            </a:extLst>
          </p:cNvPr>
          <p:cNvSpPr txBox="1"/>
          <p:nvPr/>
        </p:nvSpPr>
        <p:spPr>
          <a:xfrm>
            <a:off x="914400" y="1436400"/>
            <a:ext cx="610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19243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GOAL OF IMAGE 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FFDE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DE-NOISING ?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10F3729-3FFF-ED9C-FB9F-149FF287A3B9}"/>
              </a:ext>
            </a:extLst>
          </p:cNvPr>
          <p:cNvSpPr txBox="1"/>
          <p:nvPr/>
        </p:nvSpPr>
        <p:spPr>
          <a:xfrm>
            <a:off x="914400" y="2105561"/>
            <a:ext cx="112918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Remove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noise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Preserve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8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useful</a:t>
            </a:r>
            <a:r>
              <a:rPr lang="it-IT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information</a:t>
            </a:r>
          </a:p>
          <a:p>
            <a:endParaRPr lang="it-IT" sz="24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Immagine 16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640110B7-F567-2699-0A42-45D93400B9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62" t="7401" r="38952" b="56312"/>
          <a:stretch/>
        </p:blipFill>
        <p:spPr>
          <a:xfrm>
            <a:off x="2158462" y="3426102"/>
            <a:ext cx="2241754" cy="2133703"/>
          </a:xfrm>
          <a:prstGeom prst="rect">
            <a:avLst/>
          </a:prstGeom>
        </p:spPr>
      </p:pic>
      <p:pic>
        <p:nvPicPr>
          <p:cNvPr id="19" name="Immagine 18" descr="Immagine che contiene arte, schizzo&#10;&#10;Descrizione generata automaticamente">
            <a:extLst>
              <a:ext uri="{FF2B5EF4-FFF2-40B4-BE49-F238E27FC236}">
                <a16:creationId xmlns:a16="http://schemas.microsoft.com/office/drawing/2014/main" id="{1A1354FB-2FB3-EA5A-AF4D-6BE4F2EBA9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83" t="7401" r="66330" b="53241"/>
          <a:stretch/>
        </p:blipFill>
        <p:spPr>
          <a:xfrm>
            <a:off x="8047792" y="3415086"/>
            <a:ext cx="2412459" cy="2314273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1AFB1E24-A721-5334-E135-087ACCB0D7A2}"/>
              </a:ext>
            </a:extLst>
          </p:cNvPr>
          <p:cNvSpPr/>
          <p:nvPr/>
        </p:nvSpPr>
        <p:spPr>
          <a:xfrm>
            <a:off x="4668201" y="4280170"/>
            <a:ext cx="3379591" cy="458355"/>
          </a:xfrm>
          <a:prstGeom prst="rightArrow">
            <a:avLst/>
          </a:prstGeom>
          <a:solidFill>
            <a:srgbClr val="FFDF00"/>
          </a:solidFill>
          <a:ln>
            <a:solidFill>
              <a:srgbClr val="192434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218679-63B7-909B-C0E7-B7C78923E8F1}"/>
              </a:ext>
            </a:extLst>
          </p:cNvPr>
          <p:cNvSpPr txBox="1"/>
          <p:nvPr/>
        </p:nvSpPr>
        <p:spPr>
          <a:xfrm>
            <a:off x="4668201" y="4025181"/>
            <a:ext cx="337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latin typeface="Century Gothic" panose="020B0502020202020204" pitchFamily="34" charset="0"/>
              </a:rPr>
              <a:t>Denoising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C3DA71C-D4BF-400E-B59D-73A66D317200}"/>
              </a:ext>
            </a:extLst>
          </p:cNvPr>
          <p:cNvSpPr txBox="1"/>
          <p:nvPr/>
        </p:nvSpPr>
        <p:spPr>
          <a:xfrm>
            <a:off x="214009" y="5953328"/>
            <a:ext cx="1092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Century Gothic" panose="020B0502020202020204" pitchFamily="34" charset="0"/>
              </a:rPr>
              <a:t>Image de-</a:t>
            </a:r>
            <a:r>
              <a:rPr lang="it-IT" sz="2400" dirty="0" err="1">
                <a:latin typeface="Century Gothic" panose="020B0502020202020204" pitchFamily="34" charset="0"/>
              </a:rPr>
              <a:t>noising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is</a:t>
            </a:r>
            <a:r>
              <a:rPr lang="it-IT" sz="2400" dirty="0">
                <a:latin typeface="Century Gothic" panose="020B0502020202020204" pitchFamily="34" charset="0"/>
              </a:rPr>
              <a:t> an </a:t>
            </a:r>
            <a:r>
              <a:rPr lang="it-IT" sz="2400" dirty="0" err="1">
                <a:latin typeface="Century Gothic" panose="020B0502020202020204" pitchFamily="34" charset="0"/>
              </a:rPr>
              <a:t>important</a:t>
            </a:r>
            <a:r>
              <a:rPr lang="it-IT" sz="2400" dirty="0">
                <a:latin typeface="Century Gothic" panose="020B0502020202020204" pitchFamily="34" charset="0"/>
              </a:rPr>
              <a:t> </a:t>
            </a:r>
            <a:r>
              <a:rPr lang="it-IT" sz="2400" dirty="0" err="1">
                <a:latin typeface="Century Gothic" panose="020B0502020202020204" pitchFamily="34" charset="0"/>
              </a:rPr>
              <a:t>pre</a:t>
            </a:r>
            <a:r>
              <a:rPr lang="it-IT" sz="2400" dirty="0">
                <a:latin typeface="Century Gothic" panose="020B0502020202020204" pitchFamily="34" charset="0"/>
              </a:rPr>
              <a:t>-processing step for image </a:t>
            </a:r>
            <a:r>
              <a:rPr lang="it-IT" sz="2400" dirty="0" err="1">
                <a:latin typeface="Century Gothic" panose="020B0502020202020204" pitchFamily="34" charset="0"/>
              </a:rPr>
              <a:t>analysis</a:t>
            </a:r>
            <a:r>
              <a:rPr lang="it-IT" sz="2400" dirty="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168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577D15E-E5AB-9431-F9C5-54F1D1CF81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79995"/>
            <a:ext cx="11880000" cy="5729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7E54A54-B12C-CED3-9295-C85FF6CA9B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19999" y="1079999"/>
            <a:ext cx="3960000" cy="2969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50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RAYLEIGH NOISE</a:t>
            </a:r>
          </a:p>
        </p:txBody>
      </p:sp>
    </p:spTree>
    <p:extLst>
      <p:ext uri="{BB962C8B-B14F-4D97-AF65-F5344CB8AC3E}">
        <p14:creationId xmlns:p14="http://schemas.microsoft.com/office/powerpoint/2010/main" val="388021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D5CD134-1538-7F60-0FEF-4F9E58F5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9" y="1079999"/>
            <a:ext cx="11879980" cy="57296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046A974-1F0F-7BA8-4A82-CFAAE46CC6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000"/>
            <a:ext cx="3960000" cy="2970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51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RAYLEIGH NOISE</a:t>
            </a:r>
          </a:p>
        </p:txBody>
      </p:sp>
    </p:spTree>
    <p:extLst>
      <p:ext uri="{BB962C8B-B14F-4D97-AF65-F5344CB8AC3E}">
        <p14:creationId xmlns:p14="http://schemas.microsoft.com/office/powerpoint/2010/main" val="298714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70C2D4EE-A7B9-DADD-F535-93A870C3B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160000"/>
            <a:ext cx="4502419" cy="432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78317BB-22D3-2EC2-A0D0-96BB5178C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000" y="2159999"/>
            <a:ext cx="5533044" cy="4320000"/>
          </a:xfrm>
          <a:prstGeom prst="rect">
            <a:avLst/>
          </a:prstGeom>
        </p:spPr>
      </p:pic>
      <p:sp>
        <p:nvSpPr>
          <p:cNvPr id="14" name="Rettangolo 10">
            <a:extLst>
              <a:ext uri="{FF2B5EF4-FFF2-40B4-BE49-F238E27FC236}">
                <a16:creationId xmlns:a16="http://schemas.microsoft.com/office/drawing/2014/main" id="{DEBC0B32-0D95-BF08-31A5-B354B5FE1740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5F830A10-F61D-55A3-003F-FA840412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0E4EA44A-C327-8436-84A1-CC3C630BCFE2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52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GAMMA NOISE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510702-C103-8590-EC6E-20BEEB4FE665}"/>
              </a:ext>
            </a:extLst>
          </p:cNvPr>
          <p:cNvSpPr txBox="1"/>
          <p:nvPr/>
        </p:nvSpPr>
        <p:spPr>
          <a:xfrm>
            <a:off x="3381664" y="1193889"/>
            <a:ext cx="552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GAMMA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08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13" name="Immagine 1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7072038-9F44-E772-D57C-69673B7F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000"/>
            <a:ext cx="6240000" cy="4680000"/>
          </a:xfrm>
          <a:prstGeom prst="rect">
            <a:avLst/>
          </a:prstGeom>
        </p:spPr>
      </p:pic>
      <p:pic>
        <p:nvPicPr>
          <p:cNvPr id="15" name="Immagine 1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678F79B-4CB5-3446-0018-B952F293B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000" y="1800000"/>
            <a:ext cx="6240001" cy="4680000"/>
          </a:xfrm>
          <a:prstGeom prst="rect">
            <a:avLst/>
          </a:prstGeom>
        </p:spPr>
      </p:pic>
      <p:sp>
        <p:nvSpPr>
          <p:cNvPr id="16" name="Rettangolo 10">
            <a:extLst>
              <a:ext uri="{FF2B5EF4-FFF2-40B4-BE49-F238E27FC236}">
                <a16:creationId xmlns:a16="http://schemas.microsoft.com/office/drawing/2014/main" id="{8AD5A679-D621-CDA5-AB39-B8BD5CFB1295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85E27AB5-856D-5713-53A7-D9EB63D5C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B742F96D-E9D2-FC52-839F-8539BF0CB82C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53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GAMMA NOISE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56167F9-0579-D761-AA5A-47A7A6584B3A}"/>
              </a:ext>
            </a:extLst>
          </p:cNvPr>
          <p:cNvSpPr txBox="1"/>
          <p:nvPr/>
        </p:nvSpPr>
        <p:spPr>
          <a:xfrm>
            <a:off x="3381664" y="1193889"/>
            <a:ext cx="552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GAMMA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7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5D9AB52-3360-33FF-A2A0-0397974D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80004"/>
            <a:ext cx="11880000" cy="5729625"/>
          </a:xfrm>
          <a:prstGeom prst="rect">
            <a:avLst/>
          </a:prstGeom>
        </p:spPr>
      </p:pic>
      <p:pic>
        <p:nvPicPr>
          <p:cNvPr id="7" name="Immagine 6" descr="Immagine che contiene diagramma, Diagramma, testo, design&#10;&#10;Descrizione generata automaticamente">
            <a:extLst>
              <a:ext uri="{FF2B5EF4-FFF2-40B4-BE49-F238E27FC236}">
                <a16:creationId xmlns:a16="http://schemas.microsoft.com/office/drawing/2014/main" id="{079AED9A-76BA-ACEC-6081-4AE31A9A8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80000"/>
            <a:ext cx="3960001" cy="2970000"/>
          </a:xfrm>
          <a:prstGeom prst="rect">
            <a:avLst/>
          </a:prstGeom>
        </p:spPr>
      </p:pic>
      <p:sp>
        <p:nvSpPr>
          <p:cNvPr id="12" name="Rettangolo 10">
            <a:extLst>
              <a:ext uri="{FF2B5EF4-FFF2-40B4-BE49-F238E27FC236}">
                <a16:creationId xmlns:a16="http://schemas.microsoft.com/office/drawing/2014/main" id="{521B7C01-D2EB-9577-84A1-2705A80F5AC1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569A6A25-318A-D107-4E37-12FAB56D5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E36B03DB-F800-13A6-9254-1F22DD77DA6D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54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GAMMA NOISE</a:t>
            </a:r>
          </a:p>
        </p:txBody>
      </p:sp>
    </p:spTree>
    <p:extLst>
      <p:ext uri="{BB962C8B-B14F-4D97-AF65-F5344CB8AC3E}">
        <p14:creationId xmlns:p14="http://schemas.microsoft.com/office/powerpoint/2010/main" val="233057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E491932-3D05-7E42-FDBB-556F053C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80004"/>
            <a:ext cx="11880000" cy="5729625"/>
          </a:xfrm>
          <a:prstGeom prst="rect">
            <a:avLst/>
          </a:prstGeom>
        </p:spPr>
      </p:pic>
      <p:pic>
        <p:nvPicPr>
          <p:cNvPr id="13" name="Immagine 12" descr="Immagine che contiene diagramma, Diagramma, design&#10;&#10;Descrizione generata automaticamente">
            <a:extLst>
              <a:ext uri="{FF2B5EF4-FFF2-40B4-BE49-F238E27FC236}">
                <a16:creationId xmlns:a16="http://schemas.microsoft.com/office/drawing/2014/main" id="{49F86D3E-6EA1-AD03-199E-CC761E503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99" y="1079999"/>
            <a:ext cx="3960000" cy="2970000"/>
          </a:xfrm>
          <a:prstGeom prst="rect">
            <a:avLst/>
          </a:prstGeom>
        </p:spPr>
      </p:pic>
      <p:sp>
        <p:nvSpPr>
          <p:cNvPr id="14" name="Rettangolo 10">
            <a:extLst>
              <a:ext uri="{FF2B5EF4-FFF2-40B4-BE49-F238E27FC236}">
                <a16:creationId xmlns:a16="http://schemas.microsoft.com/office/drawing/2014/main" id="{420C475A-F4E2-F53B-F946-4116ACDA92B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D92F0A91-5282-BD3B-7C5F-0693B4F1A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C8AB650-22F2-546B-1521-1A638D03FAED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55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GAMMA NOISE</a:t>
            </a:r>
          </a:p>
        </p:txBody>
      </p:sp>
    </p:spTree>
    <p:extLst>
      <p:ext uri="{BB962C8B-B14F-4D97-AF65-F5344CB8AC3E}">
        <p14:creationId xmlns:p14="http://schemas.microsoft.com/office/powerpoint/2010/main" val="48037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2DC1F67-0AED-11C1-51E1-6E5E310573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80004"/>
            <a:ext cx="11880000" cy="5729625"/>
          </a:xfrm>
          <a:prstGeom prst="rect">
            <a:avLst/>
          </a:prstGeom>
        </p:spPr>
      </p:pic>
      <p:pic>
        <p:nvPicPr>
          <p:cNvPr id="7" name="Immagine 6" descr="Immagine che contiene diagramma, Diagramma, testo, design&#10;&#10;Descrizione generata automaticamente">
            <a:extLst>
              <a:ext uri="{FF2B5EF4-FFF2-40B4-BE49-F238E27FC236}">
                <a16:creationId xmlns:a16="http://schemas.microsoft.com/office/drawing/2014/main" id="{2D3D2773-237D-72E7-9128-E89D58207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80000"/>
            <a:ext cx="3960000" cy="2970000"/>
          </a:xfrm>
          <a:prstGeom prst="rect">
            <a:avLst/>
          </a:prstGeom>
        </p:spPr>
      </p:pic>
      <p:sp>
        <p:nvSpPr>
          <p:cNvPr id="12" name="Rettangolo 10">
            <a:extLst>
              <a:ext uri="{FF2B5EF4-FFF2-40B4-BE49-F238E27FC236}">
                <a16:creationId xmlns:a16="http://schemas.microsoft.com/office/drawing/2014/main" id="{87C35EAF-DC9C-EABE-9847-042A4307D1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CCD9E58-9F82-FDCB-04B7-D0036ADC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83883AA9-6A8C-9E20-C44C-A4989F6F040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56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GAMMA NOISE</a:t>
            </a:r>
          </a:p>
        </p:txBody>
      </p:sp>
    </p:spTree>
    <p:extLst>
      <p:ext uri="{BB962C8B-B14F-4D97-AF65-F5344CB8AC3E}">
        <p14:creationId xmlns:p14="http://schemas.microsoft.com/office/powerpoint/2010/main" val="181589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E3D1AEF-53F8-9DC4-D5E7-1DDFDC2D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80004"/>
            <a:ext cx="11880000" cy="5729625"/>
          </a:xfrm>
          <a:prstGeom prst="rect">
            <a:avLst/>
          </a:prstGeom>
        </p:spPr>
      </p:pic>
      <p:pic>
        <p:nvPicPr>
          <p:cNvPr id="7" name="Immagine 6" descr="Immagine che contiene diagramma, Diagramma, testo, design&#10;&#10;Descrizione generata automaticamente">
            <a:extLst>
              <a:ext uri="{FF2B5EF4-FFF2-40B4-BE49-F238E27FC236}">
                <a16:creationId xmlns:a16="http://schemas.microsoft.com/office/drawing/2014/main" id="{0FBC3A4E-F6E8-5C84-9105-742646AEF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80000"/>
            <a:ext cx="3960001" cy="2970000"/>
          </a:xfrm>
          <a:prstGeom prst="rect">
            <a:avLst/>
          </a:prstGeom>
        </p:spPr>
      </p:pic>
      <p:sp>
        <p:nvSpPr>
          <p:cNvPr id="12" name="Rettangolo 10">
            <a:extLst>
              <a:ext uri="{FF2B5EF4-FFF2-40B4-BE49-F238E27FC236}">
                <a16:creationId xmlns:a16="http://schemas.microsoft.com/office/drawing/2014/main" id="{131B0590-C3E5-B4E4-E6AA-D471DA35C541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BE397B09-8977-FAED-688D-1F9220A62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0DB7365D-61A0-D021-95EF-738015B3C98C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57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GAMMA NOISE</a:t>
            </a:r>
          </a:p>
        </p:txBody>
      </p:sp>
    </p:spTree>
    <p:extLst>
      <p:ext uri="{BB962C8B-B14F-4D97-AF65-F5344CB8AC3E}">
        <p14:creationId xmlns:p14="http://schemas.microsoft.com/office/powerpoint/2010/main" val="136746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BFC278D-0224-A4A9-4755-CF91ED2C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79995"/>
            <a:ext cx="11880000" cy="5729625"/>
          </a:xfrm>
          <a:prstGeom prst="rect">
            <a:avLst/>
          </a:prstGeom>
        </p:spPr>
      </p:pic>
      <p:pic>
        <p:nvPicPr>
          <p:cNvPr id="7" name="Immagine 6" descr="Immagine che contiene diagramma, Diagramma, testo, design&#10;&#10;Descrizione generata automaticamente">
            <a:extLst>
              <a:ext uri="{FF2B5EF4-FFF2-40B4-BE49-F238E27FC236}">
                <a16:creationId xmlns:a16="http://schemas.microsoft.com/office/drawing/2014/main" id="{7033D76A-5EC0-875C-E326-DAA7E72AF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80000"/>
            <a:ext cx="3960001" cy="2970000"/>
          </a:xfrm>
          <a:prstGeom prst="rect">
            <a:avLst/>
          </a:prstGeom>
        </p:spPr>
      </p:pic>
      <p:sp>
        <p:nvSpPr>
          <p:cNvPr id="12" name="Rettangolo 10">
            <a:extLst>
              <a:ext uri="{FF2B5EF4-FFF2-40B4-BE49-F238E27FC236}">
                <a16:creationId xmlns:a16="http://schemas.microsoft.com/office/drawing/2014/main" id="{ACA4289D-F8F4-49C8-DE65-011FFE7C6B18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9CF87DA6-4833-7DF4-7F21-FFDB019B7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F59F36E8-1047-705E-42C1-D7C3A3588D83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58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GAMMA NOISE</a:t>
            </a:r>
          </a:p>
        </p:txBody>
      </p:sp>
    </p:spTree>
    <p:extLst>
      <p:ext uri="{BB962C8B-B14F-4D97-AF65-F5344CB8AC3E}">
        <p14:creationId xmlns:p14="http://schemas.microsoft.com/office/powerpoint/2010/main" val="259358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4FEDB95-9FA7-64A2-4A2F-287ABD3CAD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79995"/>
            <a:ext cx="11880000" cy="5729625"/>
          </a:xfrm>
          <a:prstGeom prst="rect">
            <a:avLst/>
          </a:prstGeom>
        </p:spPr>
      </p:pic>
      <p:pic>
        <p:nvPicPr>
          <p:cNvPr id="7" name="Immagine 6" descr="Immagine che contiene diagramma, Diagramma, testo, design&#10;&#10;Descrizione generata automaticamente">
            <a:extLst>
              <a:ext uri="{FF2B5EF4-FFF2-40B4-BE49-F238E27FC236}">
                <a16:creationId xmlns:a16="http://schemas.microsoft.com/office/drawing/2014/main" id="{628E1C87-2E37-9614-A1B6-BE443CDC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80000"/>
            <a:ext cx="3960001" cy="2970000"/>
          </a:xfrm>
          <a:prstGeom prst="rect">
            <a:avLst/>
          </a:prstGeom>
        </p:spPr>
      </p:pic>
      <p:sp>
        <p:nvSpPr>
          <p:cNvPr id="12" name="Rettangolo 10">
            <a:extLst>
              <a:ext uri="{FF2B5EF4-FFF2-40B4-BE49-F238E27FC236}">
                <a16:creationId xmlns:a16="http://schemas.microsoft.com/office/drawing/2014/main" id="{00EA7166-8842-1866-58FA-8FDC2242D95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E4B47E7B-7FD3-1A0A-2D6E-99B98834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7B16AD7A-D760-DD3D-7B7E-5A22846A0205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59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GAMMA NOISE</a:t>
            </a:r>
          </a:p>
        </p:txBody>
      </p:sp>
    </p:spTree>
    <p:extLst>
      <p:ext uri="{BB962C8B-B14F-4D97-AF65-F5344CB8AC3E}">
        <p14:creationId xmlns:p14="http://schemas.microsoft.com/office/powerpoint/2010/main" val="330394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PROBLEM DEFINITION</a:t>
            </a:r>
          </a:p>
        </p:txBody>
      </p:sp>
      <p:pic>
        <p:nvPicPr>
          <p:cNvPr id="3" name="Immagine 2" descr="Immagine che contiene arte, schizzo&#10;&#10;Descrizione generata automaticamente">
            <a:extLst>
              <a:ext uri="{FF2B5EF4-FFF2-40B4-BE49-F238E27FC236}">
                <a16:creationId xmlns:a16="http://schemas.microsoft.com/office/drawing/2014/main" id="{29540E92-5D9C-18D4-3052-7092D108F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83" t="7401" r="66330" b="53241"/>
          <a:stretch/>
        </p:blipFill>
        <p:spPr>
          <a:xfrm>
            <a:off x="499128" y="1454575"/>
            <a:ext cx="2412459" cy="2314273"/>
          </a:xfrm>
          <a:prstGeom prst="rect">
            <a:avLst/>
          </a:prstGeom>
        </p:spPr>
      </p:pic>
      <p:pic>
        <p:nvPicPr>
          <p:cNvPr id="5" name="Immagine 4" descr="Immagine che contiene schizzo, arte, bianco e nero&#10;&#10;Descrizione generata automaticamente">
            <a:extLst>
              <a:ext uri="{FF2B5EF4-FFF2-40B4-BE49-F238E27FC236}">
                <a16:creationId xmlns:a16="http://schemas.microsoft.com/office/drawing/2014/main" id="{1BE492BB-8802-65E5-9984-0CB757BA7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245" t="7235" r="13590" b="69935"/>
          <a:stretch/>
        </p:blipFill>
        <p:spPr>
          <a:xfrm>
            <a:off x="499128" y="3833164"/>
            <a:ext cx="2412459" cy="2017691"/>
          </a:xfrm>
          <a:prstGeom prst="rect">
            <a:avLst/>
          </a:prstGeom>
        </p:spPr>
      </p:pic>
      <p:pic>
        <p:nvPicPr>
          <p:cNvPr id="13" name="Immagine 12" descr="Immagine che contiene schizzo, arte, scheletro&#10;&#10;Descrizione generata automaticamente">
            <a:extLst>
              <a:ext uri="{FF2B5EF4-FFF2-40B4-BE49-F238E27FC236}">
                <a16:creationId xmlns:a16="http://schemas.microsoft.com/office/drawing/2014/main" id="{ED31F076-81A8-C354-D4D3-AF1B2AF1DC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245" t="7732" r="13989" b="69935"/>
          <a:stretch/>
        </p:blipFill>
        <p:spPr>
          <a:xfrm>
            <a:off x="4889769" y="2611711"/>
            <a:ext cx="2412459" cy="2035510"/>
          </a:xfrm>
          <a:prstGeom prst="rect">
            <a:avLst/>
          </a:prstGeom>
        </p:spPr>
      </p:pic>
      <p:pic>
        <p:nvPicPr>
          <p:cNvPr id="15" name="Immagine 14" descr="Immagine che contiene schizzo, arte, bianco e nero&#10;&#10;Descrizione generata automaticamente">
            <a:extLst>
              <a:ext uri="{FF2B5EF4-FFF2-40B4-BE49-F238E27FC236}">
                <a16:creationId xmlns:a16="http://schemas.microsoft.com/office/drawing/2014/main" id="{3B9BDF5A-7D3F-2A07-510D-C41FEB0384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15" t="37510" r="70558" b="39826"/>
          <a:stretch/>
        </p:blipFill>
        <p:spPr>
          <a:xfrm>
            <a:off x="9280410" y="3833164"/>
            <a:ext cx="2332663" cy="2017691"/>
          </a:xfrm>
          <a:prstGeom prst="rect">
            <a:avLst/>
          </a:prstGeom>
        </p:spPr>
      </p:pic>
      <p:pic>
        <p:nvPicPr>
          <p:cNvPr id="17" name="Immagine 16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1955B98D-09AC-19BD-AB91-0A45E22D14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075" t="37510" r="70558" b="40322"/>
          <a:stretch/>
        </p:blipFill>
        <p:spPr>
          <a:xfrm>
            <a:off x="9436054" y="1454575"/>
            <a:ext cx="2231858" cy="1974426"/>
          </a:xfrm>
          <a:prstGeom prst="rect">
            <a:avLst/>
          </a:prstGeom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B70773F-7B45-25D8-5579-540224C2EB84}"/>
              </a:ext>
            </a:extLst>
          </p:cNvPr>
          <p:cNvSpPr/>
          <p:nvPr/>
        </p:nvSpPr>
        <p:spPr>
          <a:xfrm rot="1147997">
            <a:off x="7513412" y="3997361"/>
            <a:ext cx="1711457" cy="458355"/>
          </a:xfrm>
          <a:prstGeom prst="rightArrow">
            <a:avLst/>
          </a:prstGeom>
          <a:solidFill>
            <a:srgbClr val="FFDF00"/>
          </a:solidFill>
          <a:ln>
            <a:solidFill>
              <a:srgbClr val="192434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1B7267B5-3038-C21C-40CA-6281CB1C575F}"/>
              </a:ext>
            </a:extLst>
          </p:cNvPr>
          <p:cNvSpPr/>
          <p:nvPr/>
        </p:nvSpPr>
        <p:spPr>
          <a:xfrm rot="20429076">
            <a:off x="7537210" y="2396658"/>
            <a:ext cx="1715930" cy="458355"/>
          </a:xfrm>
          <a:prstGeom prst="rightArrow">
            <a:avLst/>
          </a:prstGeom>
          <a:solidFill>
            <a:srgbClr val="FFDF00"/>
          </a:solidFill>
          <a:ln>
            <a:solidFill>
              <a:srgbClr val="192434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70717FF7-BD77-29B9-3158-6EFDBE8EEA7F}"/>
              </a:ext>
            </a:extLst>
          </p:cNvPr>
          <p:cNvSpPr/>
          <p:nvPr/>
        </p:nvSpPr>
        <p:spPr>
          <a:xfrm rot="20447687">
            <a:off x="3056472" y="4198401"/>
            <a:ext cx="1629742" cy="458355"/>
          </a:xfrm>
          <a:prstGeom prst="rightArrow">
            <a:avLst/>
          </a:prstGeom>
          <a:solidFill>
            <a:srgbClr val="FFDF00"/>
          </a:solidFill>
          <a:ln>
            <a:solidFill>
              <a:srgbClr val="192434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A46DB32D-78AD-3FF1-20E0-029549FDF472}"/>
              </a:ext>
            </a:extLst>
          </p:cNvPr>
          <p:cNvSpPr/>
          <p:nvPr/>
        </p:nvSpPr>
        <p:spPr>
          <a:xfrm rot="1592067">
            <a:off x="3041421" y="2469662"/>
            <a:ext cx="1659362" cy="458355"/>
          </a:xfrm>
          <a:prstGeom prst="rightArrow">
            <a:avLst/>
          </a:prstGeom>
          <a:solidFill>
            <a:srgbClr val="FFDF00"/>
          </a:solidFill>
          <a:ln>
            <a:solidFill>
              <a:srgbClr val="192434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B20F951-7AF4-76EB-D17E-7C9AFD29CA76}"/>
              </a:ext>
            </a:extLst>
          </p:cNvPr>
          <p:cNvSpPr txBox="1"/>
          <p:nvPr/>
        </p:nvSpPr>
        <p:spPr>
          <a:xfrm>
            <a:off x="-4" y="121516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192434"/>
                </a:solidFill>
                <a:latin typeface="Century Gothic" panose="020B0502020202020204" pitchFamily="34" charset="0"/>
              </a:rPr>
              <a:t>PROBLEM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>
                <a:solidFill>
                  <a:srgbClr val="FFDF00"/>
                </a:solidFill>
                <a:latin typeface="Century Gothic" panose="020B0502020202020204" pitchFamily="34" charset="0"/>
              </a:rPr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3C238C0-51AA-B8A8-9856-B32154D0F245}"/>
                  </a:ext>
                </a:extLst>
              </p:cNvPr>
              <p:cNvSpPr txBox="1"/>
              <p:nvPr/>
            </p:nvSpPr>
            <p:spPr>
              <a:xfrm>
                <a:off x="1505751" y="1016494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2400" i="1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3C238C0-51AA-B8A8-9856-B32154D0F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751" y="1016494"/>
                <a:ext cx="44242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8AD0B37E-18D0-DC15-6165-867C49316845}"/>
                  </a:ext>
                </a:extLst>
              </p:cNvPr>
              <p:cNvSpPr txBox="1"/>
              <p:nvPr/>
            </p:nvSpPr>
            <p:spPr>
              <a:xfrm>
                <a:off x="-1346696" y="5703435"/>
                <a:ext cx="61041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it-IT" sz="2400" i="1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8AD0B37E-18D0-DC15-6165-867C49316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6696" y="5703435"/>
                <a:ext cx="610410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71DD68C-7051-D686-7C7B-4BAC0D17215C}"/>
                  </a:ext>
                </a:extLst>
              </p:cNvPr>
              <p:cNvSpPr txBox="1"/>
              <p:nvPr/>
            </p:nvSpPr>
            <p:spPr>
              <a:xfrm>
                <a:off x="2710774" y="4596819"/>
                <a:ext cx="67704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it-IT" sz="2400" i="1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71DD68C-7051-D686-7C7B-4BAC0D172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74" y="4596819"/>
                <a:ext cx="6770450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79931CA-A81D-5D1C-F7BA-E4CAE9B29050}"/>
                  </a:ext>
                </a:extLst>
              </p:cNvPr>
              <p:cNvSpPr txBox="1"/>
              <p:nvPr/>
            </p:nvSpPr>
            <p:spPr>
              <a:xfrm>
                <a:off x="9481224" y="1035160"/>
                <a:ext cx="21318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t-IT" sz="1800" i="1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79931CA-A81D-5D1C-F7BA-E4CAE9B2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224" y="1035160"/>
                <a:ext cx="2131849" cy="461665"/>
              </a:xfrm>
              <a:prstGeom prst="rect">
                <a:avLst/>
              </a:prstGeom>
              <a:blipFill>
                <a:blip r:embed="rId12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31795E79-F6F0-A34E-BFD4-2C8C1090FBF4}"/>
                  </a:ext>
                </a:extLst>
              </p:cNvPr>
              <p:cNvSpPr txBox="1"/>
              <p:nvPr/>
            </p:nvSpPr>
            <p:spPr>
              <a:xfrm>
                <a:off x="9436054" y="5788794"/>
                <a:ext cx="21330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31795E79-F6F0-A34E-BFD4-2C8C1090F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054" y="5788794"/>
                <a:ext cx="2133060" cy="461665"/>
              </a:xfrm>
              <a:prstGeom prst="rect">
                <a:avLst/>
              </a:prstGeom>
              <a:blipFill>
                <a:blip r:embed="rId13"/>
                <a:stretch>
                  <a:fillRect t="-4000" r="-2857" b="-10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171570F-1542-D24C-22CF-9B023CFAE56A}"/>
              </a:ext>
            </a:extLst>
          </p:cNvPr>
          <p:cNvSpPr txBox="1"/>
          <p:nvPr/>
        </p:nvSpPr>
        <p:spPr>
          <a:xfrm>
            <a:off x="7590231" y="583496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Century Gothic" panose="020B0502020202020204" pitchFamily="34" charset="0"/>
              </a:rPr>
              <a:t>Noise</a:t>
            </a:r>
            <a:endParaRPr lang="it-IT" dirty="0">
              <a:latin typeface="Century Gothic" panose="020B0502020202020204" pitchFamily="34" charset="0"/>
            </a:endParaRPr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582F7A77-7BF9-2881-63A4-B9AF34C6A3F1}"/>
              </a:ext>
            </a:extLst>
          </p:cNvPr>
          <p:cNvSpPr/>
          <p:nvPr/>
        </p:nvSpPr>
        <p:spPr>
          <a:xfrm>
            <a:off x="8555273" y="5925762"/>
            <a:ext cx="1143205" cy="186648"/>
          </a:xfrm>
          <a:prstGeom prst="rightArrow">
            <a:avLst/>
          </a:prstGeom>
          <a:solidFill>
            <a:srgbClr val="FFDF00"/>
          </a:solidFill>
          <a:ln>
            <a:solidFill>
              <a:srgbClr val="192434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48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79EEA85-2F78-D4EC-0CB4-1AE56510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79995"/>
            <a:ext cx="11880000" cy="5729625"/>
          </a:xfrm>
          <a:prstGeom prst="rect">
            <a:avLst/>
          </a:prstGeom>
        </p:spPr>
      </p:pic>
      <p:pic>
        <p:nvPicPr>
          <p:cNvPr id="7" name="Immagine 6" descr="Immagine che contiene diagramma, Diagramma, testo, design&#10;&#10;Descrizione generata automaticamente">
            <a:extLst>
              <a:ext uri="{FF2B5EF4-FFF2-40B4-BE49-F238E27FC236}">
                <a16:creationId xmlns:a16="http://schemas.microsoft.com/office/drawing/2014/main" id="{803C73B8-D1A8-FB97-81D6-5ADE20971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79999"/>
            <a:ext cx="3960000" cy="2970000"/>
          </a:xfrm>
          <a:prstGeom prst="rect">
            <a:avLst/>
          </a:prstGeom>
        </p:spPr>
      </p:pic>
      <p:sp>
        <p:nvSpPr>
          <p:cNvPr id="12" name="Rettangolo 10">
            <a:extLst>
              <a:ext uri="{FF2B5EF4-FFF2-40B4-BE49-F238E27FC236}">
                <a16:creationId xmlns:a16="http://schemas.microsoft.com/office/drawing/2014/main" id="{C1473E84-85F1-8B26-DAAB-0894926C55CC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9C8A6357-807D-A847-25AA-A8A9DBD5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CE82B24D-5EEA-D1FF-7401-3519E115749C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60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GAMMA NOISE</a:t>
            </a:r>
          </a:p>
        </p:txBody>
      </p:sp>
    </p:spTree>
    <p:extLst>
      <p:ext uri="{BB962C8B-B14F-4D97-AF65-F5344CB8AC3E}">
        <p14:creationId xmlns:p14="http://schemas.microsoft.com/office/powerpoint/2010/main" val="72254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15E6700-4640-018A-F8FB-DDC45AE3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999" y="1079995"/>
            <a:ext cx="11880000" cy="5729625"/>
          </a:xfrm>
          <a:prstGeom prst="rect">
            <a:avLst/>
          </a:prstGeom>
        </p:spPr>
      </p:pic>
      <p:pic>
        <p:nvPicPr>
          <p:cNvPr id="7" name="Immagine 6" descr="Immagine che contiene testo, diagramma, Diagramma, schermata&#10;&#10;Descrizione generata automaticamente">
            <a:extLst>
              <a:ext uri="{FF2B5EF4-FFF2-40B4-BE49-F238E27FC236}">
                <a16:creationId xmlns:a16="http://schemas.microsoft.com/office/drawing/2014/main" id="{3F528409-1270-A628-CE9B-ABEB3AA8A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99" y="1080000"/>
            <a:ext cx="3960000" cy="2970000"/>
          </a:xfrm>
          <a:prstGeom prst="rect">
            <a:avLst/>
          </a:prstGeom>
        </p:spPr>
      </p:pic>
      <p:sp>
        <p:nvSpPr>
          <p:cNvPr id="12" name="Rettangolo 10">
            <a:extLst>
              <a:ext uri="{FF2B5EF4-FFF2-40B4-BE49-F238E27FC236}">
                <a16:creationId xmlns:a16="http://schemas.microsoft.com/office/drawing/2014/main" id="{9F70A207-5DBD-B868-3892-04A7E33A0597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6C5F0866-AC8B-08C7-D339-A61AC19C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0A9D5C3F-A87A-AA60-95BD-F0275EE74DC2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61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GAMMA NOISE</a:t>
            </a:r>
          </a:p>
        </p:txBody>
      </p:sp>
    </p:spTree>
    <p:extLst>
      <p:ext uri="{BB962C8B-B14F-4D97-AF65-F5344CB8AC3E}">
        <p14:creationId xmlns:p14="http://schemas.microsoft.com/office/powerpoint/2010/main" val="165430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CB64653-8B19-0600-EE4E-1A9C666B6D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999" y="1079995"/>
            <a:ext cx="11880000" cy="5729625"/>
          </a:xfrm>
          <a:prstGeom prst="rect">
            <a:avLst/>
          </a:prstGeom>
        </p:spPr>
      </p:pic>
      <p:pic>
        <p:nvPicPr>
          <p:cNvPr id="7" name="Immagine 6" descr="Immagine che contiene diagramma, Diagramma, testo, pendio&#10;&#10;Descrizione generata automaticamente">
            <a:extLst>
              <a:ext uri="{FF2B5EF4-FFF2-40B4-BE49-F238E27FC236}">
                <a16:creationId xmlns:a16="http://schemas.microsoft.com/office/drawing/2014/main" id="{DBD55EF3-FE20-4D4A-A7DB-5F9177933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80000"/>
            <a:ext cx="3960000" cy="2970000"/>
          </a:xfrm>
          <a:prstGeom prst="rect">
            <a:avLst/>
          </a:prstGeom>
        </p:spPr>
      </p:pic>
      <p:sp>
        <p:nvSpPr>
          <p:cNvPr id="12" name="Rettangolo 10">
            <a:extLst>
              <a:ext uri="{FF2B5EF4-FFF2-40B4-BE49-F238E27FC236}">
                <a16:creationId xmlns:a16="http://schemas.microsoft.com/office/drawing/2014/main" id="{54817A1F-2A4F-EFE8-27E0-9D2D1ADBFFA8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3C1F6971-CCA0-4BB3-10A8-3FDFEAE5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B405E848-448E-19DE-26F7-AB50B0A7367F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62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GAMMA NOISE</a:t>
            </a:r>
          </a:p>
        </p:txBody>
      </p:sp>
    </p:spTree>
    <p:extLst>
      <p:ext uri="{BB962C8B-B14F-4D97-AF65-F5344CB8AC3E}">
        <p14:creationId xmlns:p14="http://schemas.microsoft.com/office/powerpoint/2010/main" val="423548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5E856750-5FE0-AC6B-4730-20EDB15F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160000"/>
            <a:ext cx="4837604" cy="4320000"/>
          </a:xfrm>
          <a:prstGeom prst="rect">
            <a:avLst/>
          </a:prstGeom>
        </p:spPr>
      </p:pic>
      <p:sp>
        <p:nvSpPr>
          <p:cNvPr id="7" name="Rettangolo 10">
            <a:extLst>
              <a:ext uri="{FF2B5EF4-FFF2-40B4-BE49-F238E27FC236}">
                <a16:creationId xmlns:a16="http://schemas.microsoft.com/office/drawing/2014/main" id="{C24A8866-FCD6-73D0-6ED4-31C2A70881CF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A64C2CEE-A5C3-CEC0-73BD-8714B2BA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7DC9B53A-067E-1AD3-33EB-E49696545CE5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63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EXPONENTIAL NOISE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B67ED1-28D8-2882-6802-0A05148DE4C8}"/>
              </a:ext>
            </a:extLst>
          </p:cNvPr>
          <p:cNvSpPr txBox="1"/>
          <p:nvPr/>
        </p:nvSpPr>
        <p:spPr>
          <a:xfrm>
            <a:off x="3017782" y="1193889"/>
            <a:ext cx="625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EXPONENTIAL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3CA888E-0994-4916-1816-B0DC4482C9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00000" y="2241673"/>
            <a:ext cx="5542206" cy="41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9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64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EXPONENTIAL NOISE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35DE18-688B-2FC8-5897-C48A64BA36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286" y="1792275"/>
            <a:ext cx="6240000" cy="46799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9833C2F-C50C-E54F-E848-674CF8381D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0000" y="1800000"/>
            <a:ext cx="6240000" cy="46799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1EC1C6-EE3F-0740-219D-E7E028AEDE23}"/>
              </a:ext>
            </a:extLst>
          </p:cNvPr>
          <p:cNvSpPr txBox="1"/>
          <p:nvPr/>
        </p:nvSpPr>
        <p:spPr>
          <a:xfrm>
            <a:off x="3348000" y="1193889"/>
            <a:ext cx="5589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UNIFORM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61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9DA7C4-0163-254F-3009-BB127088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110937"/>
            <a:ext cx="11880000" cy="57296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996FD66-08BC-4B25-E704-816EE5EF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141"/>
            <a:ext cx="3960000" cy="296999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65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EXPONENTIAL NOISE </a:t>
            </a:r>
          </a:p>
        </p:txBody>
      </p:sp>
    </p:spTree>
    <p:extLst>
      <p:ext uri="{BB962C8B-B14F-4D97-AF65-F5344CB8AC3E}">
        <p14:creationId xmlns:p14="http://schemas.microsoft.com/office/powerpoint/2010/main" val="136417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9DA7C4-0163-254F-3009-BB127088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110937"/>
            <a:ext cx="11880000" cy="57296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996FD66-08BC-4B25-E704-816EE5EF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141"/>
            <a:ext cx="3960000" cy="296999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66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EXPONENTIAL NOISE </a:t>
            </a:r>
          </a:p>
        </p:txBody>
      </p:sp>
    </p:spTree>
    <p:extLst>
      <p:ext uri="{BB962C8B-B14F-4D97-AF65-F5344CB8AC3E}">
        <p14:creationId xmlns:p14="http://schemas.microsoft.com/office/powerpoint/2010/main" val="264081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9DA7C4-0163-254F-3009-BB127088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110937"/>
            <a:ext cx="11880000" cy="57296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996FD66-08BC-4B25-E704-816EE5EF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141"/>
            <a:ext cx="3960000" cy="296999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67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EXPONENTIAL NOISE </a:t>
            </a:r>
          </a:p>
        </p:txBody>
      </p:sp>
    </p:spTree>
    <p:extLst>
      <p:ext uri="{BB962C8B-B14F-4D97-AF65-F5344CB8AC3E}">
        <p14:creationId xmlns:p14="http://schemas.microsoft.com/office/powerpoint/2010/main" val="421261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9DA7C4-0163-254F-3009-BB127088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110937"/>
            <a:ext cx="11880000" cy="57296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996FD66-08BC-4B25-E704-816EE5EF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141"/>
            <a:ext cx="3960000" cy="296999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68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EXPONENTIAL NOISE </a:t>
            </a:r>
          </a:p>
        </p:txBody>
      </p:sp>
    </p:spTree>
    <p:extLst>
      <p:ext uri="{BB962C8B-B14F-4D97-AF65-F5344CB8AC3E}">
        <p14:creationId xmlns:p14="http://schemas.microsoft.com/office/powerpoint/2010/main" val="282215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9DA7C4-0163-254F-3009-BB127088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110937"/>
            <a:ext cx="11880000" cy="57296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996FD66-08BC-4B25-E704-816EE5EF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141"/>
            <a:ext cx="3960000" cy="296999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69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EXPONENTIAL NOISE </a:t>
            </a:r>
          </a:p>
        </p:txBody>
      </p:sp>
    </p:spTree>
    <p:extLst>
      <p:ext uri="{BB962C8B-B14F-4D97-AF65-F5344CB8AC3E}">
        <p14:creationId xmlns:p14="http://schemas.microsoft.com/office/powerpoint/2010/main" val="131252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5013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MATLAB CODE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6DC7A8-F0C8-6B92-3CB6-8F85C2E9D9B1}"/>
              </a:ext>
            </a:extLst>
          </p:cNvPr>
          <p:cNvSpPr txBox="1"/>
          <p:nvPr/>
        </p:nvSpPr>
        <p:spPr>
          <a:xfrm>
            <a:off x="3136490" y="2969341"/>
            <a:ext cx="646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EVENTUALE VIDEO MAIN </a:t>
            </a:r>
          </a:p>
        </p:txBody>
      </p:sp>
    </p:spTree>
    <p:extLst>
      <p:ext uri="{BB962C8B-B14F-4D97-AF65-F5344CB8AC3E}">
        <p14:creationId xmlns:p14="http://schemas.microsoft.com/office/powerpoint/2010/main" val="99690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9DA7C4-0163-254F-3009-BB127088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110937"/>
            <a:ext cx="11880000" cy="57296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996FD66-08BC-4B25-E704-816EE5EF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141"/>
            <a:ext cx="3960000" cy="296999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70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EXPONENTIAL NOISE </a:t>
            </a:r>
          </a:p>
        </p:txBody>
      </p:sp>
    </p:spTree>
    <p:extLst>
      <p:ext uri="{BB962C8B-B14F-4D97-AF65-F5344CB8AC3E}">
        <p14:creationId xmlns:p14="http://schemas.microsoft.com/office/powerpoint/2010/main" val="1768350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9DA7C4-0163-254F-3009-BB127088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110937"/>
            <a:ext cx="11880000" cy="57296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996FD66-08BC-4B25-E704-816EE5EF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141"/>
            <a:ext cx="3960000" cy="296999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71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EXPONENTIAL NOISE </a:t>
            </a:r>
          </a:p>
        </p:txBody>
      </p:sp>
    </p:spTree>
    <p:extLst>
      <p:ext uri="{BB962C8B-B14F-4D97-AF65-F5344CB8AC3E}">
        <p14:creationId xmlns:p14="http://schemas.microsoft.com/office/powerpoint/2010/main" val="38670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9DA7C4-0163-254F-3009-BB127088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110937"/>
            <a:ext cx="11880000" cy="57296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996FD66-08BC-4B25-E704-816EE5EF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141"/>
            <a:ext cx="3960000" cy="296999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72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EXPONENTIAL NOISE </a:t>
            </a:r>
          </a:p>
        </p:txBody>
      </p:sp>
    </p:spTree>
    <p:extLst>
      <p:ext uri="{BB962C8B-B14F-4D97-AF65-F5344CB8AC3E}">
        <p14:creationId xmlns:p14="http://schemas.microsoft.com/office/powerpoint/2010/main" val="2249906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9DA7C4-0163-254F-3009-BB127088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110937"/>
            <a:ext cx="11880000" cy="57296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996FD66-08BC-4B25-E704-816EE5EF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0000" y="1080141"/>
            <a:ext cx="3960000" cy="296999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73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EXPONENTIAL NOISE </a:t>
            </a:r>
          </a:p>
        </p:txBody>
      </p:sp>
    </p:spTree>
    <p:extLst>
      <p:ext uri="{BB962C8B-B14F-4D97-AF65-F5344CB8AC3E}">
        <p14:creationId xmlns:p14="http://schemas.microsoft.com/office/powerpoint/2010/main" val="246420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2" name="Immagine 1" descr="Immagine che contiene diagramma, linea, Parallelo, Rettangolo&#10;&#10;Descrizione generata automaticamente">
            <a:extLst>
              <a:ext uri="{FF2B5EF4-FFF2-40B4-BE49-F238E27FC236}">
                <a16:creationId xmlns:a16="http://schemas.microsoft.com/office/drawing/2014/main" id="{C0A82595-B716-7AD9-B2DC-527B15525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160000"/>
            <a:ext cx="5123494" cy="4320000"/>
          </a:xfrm>
          <a:prstGeom prst="rect">
            <a:avLst/>
          </a:prstGeom>
        </p:spPr>
      </p:pic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ADC97D64-F39B-0918-EA64-032622B39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000" y="2160000"/>
            <a:ext cx="5542206" cy="4320000"/>
          </a:xfrm>
          <a:prstGeom prst="rect">
            <a:avLst/>
          </a:prstGeom>
        </p:spPr>
      </p:pic>
      <p:sp>
        <p:nvSpPr>
          <p:cNvPr id="5" name="Rettangolo 10">
            <a:extLst>
              <a:ext uri="{FF2B5EF4-FFF2-40B4-BE49-F238E27FC236}">
                <a16:creationId xmlns:a16="http://schemas.microsoft.com/office/drawing/2014/main" id="{13DBDD8E-331E-154F-4240-A4994B942C5D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84AB005B-9D0D-06D4-6154-C511BF8EB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C916BB4-8FC7-CDC4-C660-22B3A1595587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74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UNIFORM NOISE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F5E977-BDCF-CB47-C39B-B541897E4FD2}"/>
              </a:ext>
            </a:extLst>
          </p:cNvPr>
          <p:cNvSpPr txBox="1"/>
          <p:nvPr/>
        </p:nvSpPr>
        <p:spPr>
          <a:xfrm>
            <a:off x="3348000" y="1193889"/>
            <a:ext cx="5589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UNIFORM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58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75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UNIFORM NOISE </a:t>
            </a:r>
          </a:p>
        </p:txBody>
      </p:sp>
      <p:pic>
        <p:nvPicPr>
          <p:cNvPr id="3" name="Immagine 2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6735DE18-688B-2FC8-5897-C48A64BA3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6" y="1792275"/>
            <a:ext cx="6240000" cy="4680000"/>
          </a:xfrm>
          <a:prstGeom prst="rect">
            <a:avLst/>
          </a:prstGeom>
        </p:spPr>
      </p:pic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9833C2F-C50C-E54F-E848-674CF8381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000" y="1800000"/>
            <a:ext cx="6240000" cy="468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1EC1C6-EE3F-0740-219D-E7E028AEDE23}"/>
              </a:ext>
            </a:extLst>
          </p:cNvPr>
          <p:cNvSpPr txBox="1"/>
          <p:nvPr/>
        </p:nvSpPr>
        <p:spPr>
          <a:xfrm>
            <a:off x="3348000" y="1193889"/>
            <a:ext cx="5589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UNIFORM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6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B9DA7C4-0163-254F-3009-BB127088E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80000"/>
            <a:ext cx="11880000" cy="5791500"/>
          </a:xfrm>
          <a:prstGeom prst="rect">
            <a:avLst/>
          </a:prstGeom>
        </p:spPr>
      </p:pic>
      <p:pic>
        <p:nvPicPr>
          <p:cNvPr id="14" name="Immagine 13" descr="Immagine che contiene diagramma, schermata, Diagramma, testo&#10;&#10;Descrizione generata automaticamente">
            <a:extLst>
              <a:ext uri="{FF2B5EF4-FFF2-40B4-BE49-F238E27FC236}">
                <a16:creationId xmlns:a16="http://schemas.microsoft.com/office/drawing/2014/main" id="{6996FD66-08BC-4B25-E704-816EE5EF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80141"/>
            <a:ext cx="3960000" cy="2970000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76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UNIFORM NOISE </a:t>
            </a:r>
          </a:p>
        </p:txBody>
      </p:sp>
    </p:spTree>
    <p:extLst>
      <p:ext uri="{BB962C8B-B14F-4D97-AF65-F5344CB8AC3E}">
        <p14:creationId xmlns:p14="http://schemas.microsoft.com/office/powerpoint/2010/main" val="172262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22D2D39-1CAF-C6C5-FEA7-01E33549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00" y="1079999"/>
            <a:ext cx="11880000" cy="5791500"/>
          </a:xfrm>
          <a:prstGeom prst="rect">
            <a:avLst/>
          </a:prstGeom>
        </p:spPr>
      </p:pic>
      <p:pic>
        <p:nvPicPr>
          <p:cNvPr id="5" name="Immagine 4" descr="Immagine che contiene diagramma, schermata, Diagramma, testo&#10;&#10;Descrizione generata automaticamente">
            <a:extLst>
              <a:ext uri="{FF2B5EF4-FFF2-40B4-BE49-F238E27FC236}">
                <a16:creationId xmlns:a16="http://schemas.microsoft.com/office/drawing/2014/main" id="{DE2D55A8-D1A2-C6B6-301E-1181E6C5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80000"/>
            <a:ext cx="3960000" cy="2969999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C5244437-CC8C-497B-F237-213AB3CEDD70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73A29C0-48A5-74B9-22F4-4EDF6DB1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436C1CA-8636-A93F-DDB7-D15751DA412A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77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UNIFORM NOISE </a:t>
            </a:r>
          </a:p>
        </p:txBody>
      </p:sp>
    </p:spTree>
    <p:extLst>
      <p:ext uri="{BB962C8B-B14F-4D97-AF65-F5344CB8AC3E}">
        <p14:creationId xmlns:p14="http://schemas.microsoft.com/office/powerpoint/2010/main" val="83435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 descr="Immagine che contiene arte, Danza, donna, bianco e nero&#10;&#10;Descrizione generata automaticamente">
            <a:extLst>
              <a:ext uri="{FF2B5EF4-FFF2-40B4-BE49-F238E27FC236}">
                <a16:creationId xmlns:a16="http://schemas.microsoft.com/office/drawing/2014/main" id="{DD11B5F9-4F63-A32E-CCC5-BF077C88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1080000"/>
            <a:ext cx="11880000" cy="5791500"/>
          </a:xfrm>
          <a:prstGeom prst="rect">
            <a:avLst/>
          </a:prstGeom>
        </p:spPr>
      </p:pic>
      <p:pic>
        <p:nvPicPr>
          <p:cNvPr id="5" name="Immagine 4" descr="Immagine che contiene diagramma, schermata, Diagramma, design&#10;&#10;Descrizione generata automaticamente">
            <a:extLst>
              <a:ext uri="{FF2B5EF4-FFF2-40B4-BE49-F238E27FC236}">
                <a16:creationId xmlns:a16="http://schemas.microsoft.com/office/drawing/2014/main" id="{47CE3463-905F-D82B-8332-625A0C05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80000"/>
            <a:ext cx="3960000" cy="2970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03FF864E-4DC6-FBF9-0596-054FDFD0F541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964DA18D-8CB5-9074-F17E-D7D212A3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4CA3AD5-4DC3-A62F-E8A5-A8F3B58F8361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78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UNIFORM NOISE </a:t>
            </a:r>
          </a:p>
        </p:txBody>
      </p:sp>
    </p:spTree>
    <p:extLst>
      <p:ext uri="{BB962C8B-B14F-4D97-AF65-F5344CB8AC3E}">
        <p14:creationId xmlns:p14="http://schemas.microsoft.com/office/powerpoint/2010/main" val="423017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 descr="Immagine che contiene arte, Danza, bianco e nero&#10;&#10;Descrizione generata automaticamente">
            <a:extLst>
              <a:ext uri="{FF2B5EF4-FFF2-40B4-BE49-F238E27FC236}">
                <a16:creationId xmlns:a16="http://schemas.microsoft.com/office/drawing/2014/main" id="{A81E3A9A-EE49-AE19-44BA-FFDE9724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1080000"/>
            <a:ext cx="11880000" cy="5791500"/>
          </a:xfrm>
          <a:prstGeom prst="rect">
            <a:avLst/>
          </a:prstGeom>
        </p:spPr>
      </p:pic>
      <p:pic>
        <p:nvPicPr>
          <p:cNvPr id="5" name="Immagine 4" descr="Immagine che contiene diagramma, Diagramma, schermata, testo&#10;&#10;Descrizione generata automaticamente">
            <a:extLst>
              <a:ext uri="{FF2B5EF4-FFF2-40B4-BE49-F238E27FC236}">
                <a16:creationId xmlns:a16="http://schemas.microsoft.com/office/drawing/2014/main" id="{65C83E36-290C-73BD-9408-AEF48F7B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80000"/>
            <a:ext cx="3960001" cy="2970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DC1CA1EA-1DB1-1D69-B4BB-2A072D5A7870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9EF18566-754A-E16E-104F-2E56675F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73F42B45-A13F-24E7-D9DB-8A7E15CD6D17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79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UNIFORM NOISE </a:t>
            </a:r>
          </a:p>
        </p:txBody>
      </p:sp>
    </p:spTree>
    <p:extLst>
      <p:ext uri="{BB962C8B-B14F-4D97-AF65-F5344CB8AC3E}">
        <p14:creationId xmlns:p14="http://schemas.microsoft.com/office/powerpoint/2010/main" val="374294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504530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– SALT &amp; PEPPER NOISE</a:t>
            </a: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EFAC0F-9313-C6B1-FBB1-104879EB8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160000"/>
            <a:ext cx="4361275" cy="4320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C37EE8-048E-E5C7-2A81-ED0C2F70AA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84000" y="2273837"/>
            <a:ext cx="5456431" cy="409232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991B75-6FD7-E357-200B-7987CF2A38F8}"/>
              </a:ext>
            </a:extLst>
          </p:cNvPr>
          <p:cNvSpPr txBox="1"/>
          <p:nvPr/>
        </p:nvSpPr>
        <p:spPr>
          <a:xfrm>
            <a:off x="2988929" y="1193889"/>
            <a:ext cx="6308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>
                <a:solidFill>
                  <a:srgbClr val="162230"/>
                </a:solidFill>
                <a:latin typeface="Century Gothic"/>
                <a:cs typeface="Century Gothic"/>
              </a:rPr>
              <a:t>SALT &amp; PEPPER</a:t>
            </a:r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42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 descr="Immagine che contiene arte, schizzo, Danza, bianco e nero&#10;&#10;Descrizione generata automaticamente">
            <a:extLst>
              <a:ext uri="{FF2B5EF4-FFF2-40B4-BE49-F238E27FC236}">
                <a16:creationId xmlns:a16="http://schemas.microsoft.com/office/drawing/2014/main" id="{8AFD9CF7-CB82-3174-CB77-CBFA5AB1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1080000"/>
            <a:ext cx="11880000" cy="5791500"/>
          </a:xfrm>
          <a:prstGeom prst="rect">
            <a:avLst/>
          </a:prstGeom>
        </p:spPr>
      </p:pic>
      <p:pic>
        <p:nvPicPr>
          <p:cNvPr id="5" name="Immagine 4" descr="Immagine che contiene diagramma, testo, Diagramma, schermata&#10;&#10;Descrizione generata automaticamente">
            <a:extLst>
              <a:ext uri="{FF2B5EF4-FFF2-40B4-BE49-F238E27FC236}">
                <a16:creationId xmlns:a16="http://schemas.microsoft.com/office/drawing/2014/main" id="{AC8E7F10-68EE-2651-8A2D-B5459B456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79999"/>
            <a:ext cx="3960001" cy="2970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901BB5AB-F692-AE17-B5C3-1B69FDF4997D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B0D48E92-6748-A1F6-D26E-1B40C874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4FE96F13-838A-EF29-758B-6BC5097B17B7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80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UNIFORM NOISE </a:t>
            </a:r>
          </a:p>
        </p:txBody>
      </p:sp>
    </p:spTree>
    <p:extLst>
      <p:ext uri="{BB962C8B-B14F-4D97-AF65-F5344CB8AC3E}">
        <p14:creationId xmlns:p14="http://schemas.microsoft.com/office/powerpoint/2010/main" val="75077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 descr="Immagine che contiene arte, schizzo&#10;&#10;Descrizione generata automaticamente">
            <a:extLst>
              <a:ext uri="{FF2B5EF4-FFF2-40B4-BE49-F238E27FC236}">
                <a16:creationId xmlns:a16="http://schemas.microsoft.com/office/drawing/2014/main" id="{1A619924-2A72-A84C-D15E-B50CD94D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1080000"/>
            <a:ext cx="11880000" cy="5791500"/>
          </a:xfrm>
          <a:prstGeom prst="rect">
            <a:avLst/>
          </a:prstGeom>
        </p:spPr>
      </p:pic>
      <p:pic>
        <p:nvPicPr>
          <p:cNvPr id="5" name="Immagine 4" descr="Immagine che contiene diagramma, testo, Diagramma, schermata&#10;&#10;Descrizione generata automaticamente">
            <a:extLst>
              <a:ext uri="{FF2B5EF4-FFF2-40B4-BE49-F238E27FC236}">
                <a16:creationId xmlns:a16="http://schemas.microsoft.com/office/drawing/2014/main" id="{D553E3BC-ADF7-0071-54EF-CCFA81A92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99" y="1080000"/>
            <a:ext cx="3960000" cy="2970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BABA97A4-B0EC-0C76-B9F2-F08FB06C893C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A62BE50A-A392-1EED-04FD-A481D18DF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66F4AAA-CCC5-1902-4DD3-C476CFF306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81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UNIFORM NOISE </a:t>
            </a:r>
          </a:p>
        </p:txBody>
      </p:sp>
    </p:spTree>
    <p:extLst>
      <p:ext uri="{BB962C8B-B14F-4D97-AF65-F5344CB8AC3E}">
        <p14:creationId xmlns:p14="http://schemas.microsoft.com/office/powerpoint/2010/main" val="377976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 descr="Immagine che contiene arte, schizzo, bianco e nero&#10;&#10;Descrizione generata automaticamente">
            <a:extLst>
              <a:ext uri="{FF2B5EF4-FFF2-40B4-BE49-F238E27FC236}">
                <a16:creationId xmlns:a16="http://schemas.microsoft.com/office/drawing/2014/main" id="{BC217BE7-4EB2-4F09-2F37-0E50E7B5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9" y="1080000"/>
            <a:ext cx="11880000" cy="5791499"/>
          </a:xfrm>
          <a:prstGeom prst="rect">
            <a:avLst/>
          </a:prstGeom>
        </p:spPr>
      </p:pic>
      <p:pic>
        <p:nvPicPr>
          <p:cNvPr id="5" name="Immagine 4" descr="Immagine che contiene diagramma, testo, Diagramma, schermata&#10;&#10;Descrizione generata automaticamente">
            <a:extLst>
              <a:ext uri="{FF2B5EF4-FFF2-40B4-BE49-F238E27FC236}">
                <a16:creationId xmlns:a16="http://schemas.microsoft.com/office/drawing/2014/main" id="{6D7C8200-E553-000B-404B-679330ABC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99" y="1079999"/>
            <a:ext cx="3960000" cy="2970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BC94EFEC-EBF8-1580-6107-95323F9C7B10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F75078FA-19F7-1FD5-A30F-E18CF43B8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45AA19A-2407-58F7-E0AB-2B89BA89BB2C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82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UNIFORM NOISE </a:t>
            </a:r>
          </a:p>
        </p:txBody>
      </p:sp>
    </p:spTree>
    <p:extLst>
      <p:ext uri="{BB962C8B-B14F-4D97-AF65-F5344CB8AC3E}">
        <p14:creationId xmlns:p14="http://schemas.microsoft.com/office/powerpoint/2010/main" val="125929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 descr="Immagine che contiene arte, schizzo&#10;&#10;Descrizione generata automaticamente">
            <a:extLst>
              <a:ext uri="{FF2B5EF4-FFF2-40B4-BE49-F238E27FC236}">
                <a16:creationId xmlns:a16="http://schemas.microsoft.com/office/drawing/2014/main" id="{1D60902F-982A-D17B-E51D-96445FD15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1080000"/>
            <a:ext cx="11880000" cy="5791501"/>
          </a:xfrm>
          <a:prstGeom prst="rect">
            <a:avLst/>
          </a:prstGeom>
        </p:spPr>
      </p:pic>
      <p:pic>
        <p:nvPicPr>
          <p:cNvPr id="5" name="Immagine 4" descr="Immagine che contiene diagramma, testo, Diagramma, schermata&#10;&#10;Descrizione generata automaticamente">
            <a:extLst>
              <a:ext uri="{FF2B5EF4-FFF2-40B4-BE49-F238E27FC236}">
                <a16:creationId xmlns:a16="http://schemas.microsoft.com/office/drawing/2014/main" id="{617DD5A7-10BD-AD1A-403C-372E53F1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79999"/>
            <a:ext cx="3960000" cy="2970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9731F46C-35E7-F40E-5BF7-6FE27234FD2F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AF237945-9441-8AF8-9D6E-DDB000D68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072E63C-0D8A-480B-75C5-41A919DBD03A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83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UNIFORM NOISE </a:t>
            </a:r>
          </a:p>
        </p:txBody>
      </p:sp>
    </p:spTree>
    <p:extLst>
      <p:ext uri="{BB962C8B-B14F-4D97-AF65-F5344CB8AC3E}">
        <p14:creationId xmlns:p14="http://schemas.microsoft.com/office/powerpoint/2010/main" val="330881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pic>
        <p:nvPicPr>
          <p:cNvPr id="3" name="Immagine 2" descr="Immagine che contiene arte, schizzo&#10;&#10;Descrizione generata automaticamente">
            <a:extLst>
              <a:ext uri="{FF2B5EF4-FFF2-40B4-BE49-F238E27FC236}">
                <a16:creationId xmlns:a16="http://schemas.microsoft.com/office/drawing/2014/main" id="{07210E60-2B12-13C0-2635-64DA438A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1080000"/>
            <a:ext cx="11880000" cy="5791500"/>
          </a:xfrm>
          <a:prstGeom prst="rect">
            <a:avLst/>
          </a:prstGeom>
        </p:spPr>
      </p:pic>
      <p:pic>
        <p:nvPicPr>
          <p:cNvPr id="5" name="Immagine 4" descr="Immagine che contiene testo, diagramma, Diagramma, schermata&#10;&#10;Descrizione generata automaticamente">
            <a:extLst>
              <a:ext uri="{FF2B5EF4-FFF2-40B4-BE49-F238E27FC236}">
                <a16:creationId xmlns:a16="http://schemas.microsoft.com/office/drawing/2014/main" id="{6AFDCA11-6A40-D85A-0DAB-C8BE55A2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0" y="1080000"/>
            <a:ext cx="3960000" cy="2970000"/>
          </a:xfrm>
          <a:prstGeom prst="rect">
            <a:avLst/>
          </a:prstGeom>
        </p:spPr>
      </p:pic>
      <p:sp>
        <p:nvSpPr>
          <p:cNvPr id="2" name="Rettangolo 10">
            <a:extLst>
              <a:ext uri="{FF2B5EF4-FFF2-40B4-BE49-F238E27FC236}">
                <a16:creationId xmlns:a16="http://schemas.microsoft.com/office/drawing/2014/main" id="{C758B0C3-32D5-50E7-4883-395BB1B5E83C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ADA8F469-99DF-29A1-2831-5B737998C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B9CE92C-CA41-01E9-84D5-42595401ADF8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84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UNIFORM NOISE </a:t>
            </a:r>
          </a:p>
        </p:txBody>
      </p:sp>
    </p:spTree>
    <p:extLst>
      <p:ext uri="{BB962C8B-B14F-4D97-AF65-F5344CB8AC3E}">
        <p14:creationId xmlns:p14="http://schemas.microsoft.com/office/powerpoint/2010/main" val="52428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1052622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8E628ED5-FBEB-B949-ADC1-7BA52AD70433}"/>
              </a:ext>
            </a:extLst>
          </p:cNvPr>
          <p:cNvSpPr/>
          <p:nvPr/>
        </p:nvSpPr>
        <p:spPr>
          <a:xfrm>
            <a:off x="0" y="6494802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DE68A6-9692-A645-EDE3-31C01014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91A844B-34DD-3E1F-1C46-63F2E562922E}"/>
              </a:ext>
            </a:extLst>
          </p:cNvPr>
          <p:cNvSpPr/>
          <p:nvPr/>
        </p:nvSpPr>
        <p:spPr>
          <a:xfrm>
            <a:off x="14286" y="6522320"/>
            <a:ext cx="8373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869F518B-0E9D-45D6-956E-1C11114F9F15}" type="slidenum">
              <a:rPr lang="it-IT" sz="1400" b="1" smtClean="0">
                <a:solidFill>
                  <a:srgbClr val="162230"/>
                </a:solidFill>
                <a:latin typeface="Century Gothic"/>
                <a:cs typeface="Century Gothic"/>
              </a:rPr>
              <a:pPr>
                <a:spcBef>
                  <a:spcPts val="1750"/>
                </a:spcBef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r>
              <a:rPr lang="it-IT" sz="1400" b="1" dirty="0">
                <a:solidFill>
                  <a:srgbClr val="162230"/>
                </a:solidFill>
                <a:latin typeface="Century Gothic"/>
                <a:cs typeface="Century Gothic"/>
              </a:rPr>
              <a:t> - SALT &amp; PEPPER NOISE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713EC5B-61D3-9F11-DBFE-21574FD4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" y="1800000"/>
            <a:ext cx="6239998" cy="46799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A45332D-03AC-1459-4BCE-84BA324719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0001" y="1800000"/>
            <a:ext cx="6239998" cy="467999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228C55-B588-BF41-17D7-D9B971A9C55E}"/>
              </a:ext>
            </a:extLst>
          </p:cNvPr>
          <p:cNvSpPr txBox="1"/>
          <p:nvPr/>
        </p:nvSpPr>
        <p:spPr>
          <a:xfrm>
            <a:off x="2988929" y="1193889"/>
            <a:ext cx="6308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>
                <a:solidFill>
                  <a:srgbClr val="162230"/>
                </a:solidFill>
                <a:latin typeface="Century Gothic"/>
                <a:cs typeface="Century Gothic"/>
              </a:rPr>
              <a:t>SALT &amp; PEPPER</a:t>
            </a:r>
            <a:r>
              <a:rPr lang="en-US" sz="2400" b="1" dirty="0">
                <a:solidFill>
                  <a:srgbClr val="192434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NOISE APPLIED TO </a:t>
            </a:r>
            <a:r>
              <a:rPr lang="en-US" sz="2400" b="1" dirty="0">
                <a:solidFill>
                  <a:srgbClr val="FFDC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“LENNA”</a:t>
            </a:r>
            <a:endParaRPr lang="it-IT" sz="2400" b="1" dirty="0">
              <a:solidFill>
                <a:srgbClr val="FFDC0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6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1253</Words>
  <Application>Microsoft Office PowerPoint</Application>
  <PresentationFormat>Widescreen</PresentationFormat>
  <Paragraphs>171</Paragraphs>
  <Slides>84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84</vt:i4>
      </vt:variant>
    </vt:vector>
  </HeadingPairs>
  <TitlesOfParts>
    <vt:vector size="91" baseType="lpstr">
      <vt:lpstr>Arial</vt:lpstr>
      <vt:lpstr>Calibri</vt:lpstr>
      <vt:lpstr>Cambria Math</vt:lpstr>
      <vt:lpstr>Century Gothic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Paolo Maisto</cp:lastModifiedBy>
  <cp:revision>94</cp:revision>
  <dcterms:created xsi:type="dcterms:W3CDTF">2013-09-05T14:27:33Z</dcterms:created>
  <dcterms:modified xsi:type="dcterms:W3CDTF">2024-06-11T20:30:41Z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2024-05-24T17:28:35Z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a48b92cd-ea58-4025-b539-a058b12cb280</vt:lpwstr>
  </property>
  <property fmtid="{D5CDD505-2E9C-101B-9397-08002B2CF9AE}" pid="8" name="MSIP_Label_2ad0b24d-6422-44b0-b3de-abb3a9e8c81a_ContentBits">
    <vt:lpwstr>0</vt:lpwstr>
  </property>
  <property fmtid="{D5CDD505-2E9C-101B-9397-08002B2CF9AE}" pid="9" name="MSIP_Label_defa4170-0d19-0005-0004-bc88714345d2_Enabled">
    <vt:lpwstr>true</vt:lpwstr>
  </property>
  <property fmtid="{D5CDD505-2E9C-101B-9397-08002B2CF9AE}" pid="10" name="MSIP_Label_defa4170-0d19-0005-0004-bc88714345d2_SetDate">
    <vt:lpwstr>2024-06-11T18:45:29Z</vt:lpwstr>
  </property>
  <property fmtid="{D5CDD505-2E9C-101B-9397-08002B2CF9AE}" pid="11" name="MSIP_Label_defa4170-0d19-0005-0004-bc88714345d2_Method">
    <vt:lpwstr>Standard</vt:lpwstr>
  </property>
  <property fmtid="{D5CDD505-2E9C-101B-9397-08002B2CF9AE}" pid="12" name="MSIP_Label_defa4170-0d19-0005-0004-bc88714345d2_Name">
    <vt:lpwstr>defa4170-0d19-0005-0004-bc88714345d2</vt:lpwstr>
  </property>
  <property fmtid="{D5CDD505-2E9C-101B-9397-08002B2CF9AE}" pid="13" name="MSIP_Label_defa4170-0d19-0005-0004-bc88714345d2_SiteId">
    <vt:lpwstr>27fe3c92-ef0d-41e5-a6b8-390e51202fbe</vt:lpwstr>
  </property>
  <property fmtid="{D5CDD505-2E9C-101B-9397-08002B2CF9AE}" pid="14" name="MSIP_Label_defa4170-0d19-0005-0004-bc88714345d2_ActionId">
    <vt:lpwstr>d9d5550f-39b1-4f3a-a341-dc6dd05fd657</vt:lpwstr>
  </property>
  <property fmtid="{D5CDD505-2E9C-101B-9397-08002B2CF9AE}" pid="15" name="MSIP_Label_defa4170-0d19-0005-0004-bc88714345d2_ContentBits">
    <vt:lpwstr>0</vt:lpwstr>
  </property>
</Properties>
</file>